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9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8CFEE-19C1-6F4C-A0DC-B1492C7F1293}" type="datetimeFigureOut">
              <a:rPr lang="en-US" smtClean="0"/>
              <a:t>6/30/18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2243A-A5D4-3643-AC6A-3D13D92D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33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2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8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7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6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9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7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3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370DA-7FD3-964A-A0A6-417021F69EC9}" type="datetimeFigureOut">
              <a:rPr lang="en-US" smtClean="0"/>
              <a:t>6/30/18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FD521-4E6E-C940-B060-8CEB61450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arth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783" y="2130425"/>
            <a:ext cx="8144435" cy="1470025"/>
          </a:xfrm>
        </p:spPr>
        <p:txBody>
          <a:bodyPr/>
          <a:lstStyle/>
          <a:p>
            <a:r>
              <a:rPr lang="en-US" dirty="0" smtClean="0"/>
              <a:t>The Universe at its Two Extremes: Lecture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dirty="0" smtClean="0"/>
              <a:t>Kavish Gandhi, Yuan Lee</a:t>
            </a:r>
          </a:p>
          <a:p>
            <a:r>
              <a:rPr lang="en-US" dirty="0" smtClean="0"/>
              <a:t>6/29/18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3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Sonyaev-Zeldovich</a:t>
            </a:r>
            <a:r>
              <a:rPr lang="en-US" dirty="0" smtClean="0"/>
              <a:t> 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176" y="3132207"/>
            <a:ext cx="3346822" cy="3514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24" y="1417638"/>
            <a:ext cx="5292723" cy="26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2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Hubble’s Law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0262"/>
          <a:stretch/>
        </p:blipFill>
        <p:spPr>
          <a:xfrm>
            <a:off x="0" y="1576073"/>
            <a:ext cx="4605470" cy="3104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747" b="18378"/>
          <a:stretch/>
        </p:blipFill>
        <p:spPr>
          <a:xfrm>
            <a:off x="4406563" y="1417638"/>
            <a:ext cx="4737437" cy="314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5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pic>
        <p:nvPicPr>
          <p:cNvPr id="4" name="Picture 3" descr="Screen Shot 2018-06-29 at 6.51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494"/>
            <a:ext cx="9144000" cy="5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08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Part 2: </a:t>
            </a:r>
            <a:br>
              <a:rPr lang="en-US" b="1" dirty="0" smtClean="0"/>
            </a:br>
            <a:r>
              <a:rPr lang="en-US" b="1" dirty="0" smtClean="0"/>
              <a:t>Introduction to Quantum Mechanics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283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Blackbody Radiation</a:t>
            </a:r>
            <a:endParaRPr lang="en-SG" dirty="0"/>
          </a:p>
        </p:txBody>
      </p:sp>
      <p:pic>
        <p:nvPicPr>
          <p:cNvPr id="2050" name="Picture 2" descr="Image result for blackbody 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26" y="1695863"/>
            <a:ext cx="476250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44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Photoelectric Effect</a:t>
            </a:r>
            <a:endParaRPr lang="en-SG" dirty="0"/>
          </a:p>
        </p:txBody>
      </p:sp>
      <p:pic>
        <p:nvPicPr>
          <p:cNvPr id="1026" name="Picture 2" descr="https://i.stack.imgur.com/SC3Gc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2"/>
          <a:stretch/>
        </p:blipFill>
        <p:spPr bwMode="auto">
          <a:xfrm>
            <a:off x="2722420" y="2350088"/>
            <a:ext cx="3699161" cy="31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7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Photoelectric Effect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6" y="1935572"/>
            <a:ext cx="7762461" cy="44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4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Compton Effect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1947715" y="2461839"/>
            <a:ext cx="5248571" cy="300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Double-slit Experiment</a:t>
            </a:r>
            <a:endParaRPr lang="en-S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154"/>
            <a:ext cx="9144000" cy="41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Double-slit Experiment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light: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With electrons: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461" y="2403633"/>
            <a:ext cx="5049078" cy="1395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33"/>
          <a:stretch/>
        </p:blipFill>
        <p:spPr>
          <a:xfrm>
            <a:off x="2047461" y="4661450"/>
            <a:ext cx="5085908" cy="14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9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08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Part 1: </a:t>
            </a:r>
            <a:br>
              <a:rPr lang="en-US" b="1" dirty="0" smtClean="0"/>
            </a:br>
            <a:r>
              <a:rPr lang="en-US" b="1" dirty="0" smtClean="0"/>
              <a:t>The Astronomical Distance Ladder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311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States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Polarization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953954"/>
            <a:ext cx="8686800" cy="24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Diffraction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6" t="7786" r="25000"/>
          <a:stretch/>
        </p:blipFill>
        <p:spPr>
          <a:xfrm>
            <a:off x="861822" y="2361977"/>
            <a:ext cx="7420356" cy="25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4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distance ladder?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1494"/>
            <a:ext cx="8229600" cy="4525963"/>
          </a:xfrm>
        </p:spPr>
        <p:txBody>
          <a:bodyPr/>
          <a:lstStyle/>
          <a:p>
            <a:r>
              <a:rPr lang="en-US" dirty="0" smtClean="0"/>
              <a:t>We cannot measure all distances directly.</a:t>
            </a:r>
          </a:p>
          <a:p>
            <a:pPr lvl="1"/>
            <a:r>
              <a:rPr lang="en-US" dirty="0" smtClean="0"/>
              <a:t>Why not?</a:t>
            </a:r>
          </a:p>
          <a:p>
            <a:r>
              <a:rPr lang="en-US" dirty="0" smtClean="0"/>
              <a:t>Thus, we do it </a:t>
            </a:r>
            <a:r>
              <a:rPr lang="en-US" b="1" dirty="0" smtClean="0"/>
              <a:t>indirectly</a:t>
            </a:r>
            <a:r>
              <a:rPr lang="en-US" dirty="0" smtClean="0"/>
              <a:t>; by using smaller distances as building blocks – a ladder!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Screen Shot 2018-06-29 at 6.51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70" y="3507750"/>
            <a:ext cx="5692587" cy="33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3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of the Earth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6" y="1195294"/>
            <a:ext cx="3113324" cy="40161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6433379"/>
            <a:ext cx="51219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Images from http://</a:t>
            </a:r>
            <a:r>
              <a:rPr lang="en-US" sz="800" dirty="0" err="1" smtClean="0"/>
              <a:t>www.tikalon.com</a:t>
            </a:r>
            <a:r>
              <a:rPr lang="en-US" sz="800" dirty="0" smtClean="0"/>
              <a:t>/blog/</a:t>
            </a:r>
            <a:r>
              <a:rPr lang="en-US" sz="800" dirty="0" err="1" smtClean="0"/>
              <a:t>blog.php?article</a:t>
            </a:r>
            <a:r>
              <a:rPr lang="en-US" sz="800" dirty="0" smtClean="0"/>
              <a:t>=2011/Eratosthenes, </a:t>
            </a:r>
            <a:r>
              <a:rPr lang="en-US" sz="800" dirty="0" smtClean="0">
                <a:hlinkClick r:id="rId3"/>
              </a:rPr>
              <a:t>https://en.wikipedia.org/wiki/Earth</a:t>
            </a:r>
            <a:r>
              <a:rPr lang="en-US" sz="800" dirty="0" smtClean="0"/>
              <a:t>, 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0" y="4010667"/>
            <a:ext cx="2444939" cy="2422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135" y="1537167"/>
            <a:ext cx="2963665" cy="29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883"/>
            <a:ext cx="8229600" cy="1143000"/>
          </a:xfrm>
        </p:spPr>
        <p:txBody>
          <a:bodyPr/>
          <a:lstStyle/>
          <a:p>
            <a:r>
              <a:rPr lang="en-US" dirty="0" smtClean="0"/>
              <a:t>Distance to the Sun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536" y="4037212"/>
            <a:ext cx="4346216" cy="228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536" y="1371732"/>
            <a:ext cx="4248550" cy="25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1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Nearby Stars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104"/>
          <a:stretch/>
        </p:blipFill>
        <p:spPr>
          <a:xfrm>
            <a:off x="203199" y="1305302"/>
            <a:ext cx="5310095" cy="2863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64000"/>
            <a:ext cx="1807832" cy="2345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506" y="1417638"/>
            <a:ext cx="3330030" cy="4355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641" y="4064000"/>
            <a:ext cx="3072653" cy="23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4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Cepheid Variables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551" y="3677214"/>
            <a:ext cx="3660072" cy="2764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971" y="1417638"/>
            <a:ext cx="4678829" cy="2065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70" y="1600199"/>
            <a:ext cx="3492071" cy="455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3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1a Supernovae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00" r="13583"/>
          <a:stretch/>
        </p:blipFill>
        <p:spPr>
          <a:xfrm>
            <a:off x="561789" y="1748826"/>
            <a:ext cx="3113741" cy="4421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703" y="1313758"/>
            <a:ext cx="4640097" cy="2872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206" y="4301191"/>
            <a:ext cx="1972396" cy="25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8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Tully-Fischer Relation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235" y="1628588"/>
            <a:ext cx="6212599" cy="452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0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143</Words>
  <Application>Microsoft Macintosh PowerPoint</Application>
  <PresentationFormat>On-screen Show (4:3)</PresentationFormat>
  <Paragraphs>34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The Universe at its Two Extremes: Lecture 1</vt:lpstr>
      <vt:lpstr>Part 1:  The Astronomical Distance Ladder</vt:lpstr>
      <vt:lpstr>Why a distance ladder?</vt:lpstr>
      <vt:lpstr>Radius of the Earth</vt:lpstr>
      <vt:lpstr>Distance to the Sun</vt:lpstr>
      <vt:lpstr>Nearby Stars</vt:lpstr>
      <vt:lpstr>Cepheid Variables</vt:lpstr>
      <vt:lpstr>Type 1a Supernovae</vt:lpstr>
      <vt:lpstr>Tully-Fischer Relation</vt:lpstr>
      <vt:lpstr>Sonyaev-Zeldovich Effect</vt:lpstr>
      <vt:lpstr>Hubble’s Law</vt:lpstr>
      <vt:lpstr>Putting it all together</vt:lpstr>
      <vt:lpstr>Part 2:  Introduction to Quantum Mechanics</vt:lpstr>
      <vt:lpstr>Blackbody Radiation</vt:lpstr>
      <vt:lpstr>Photoelectric Effect</vt:lpstr>
      <vt:lpstr>Photoelectric Effect</vt:lpstr>
      <vt:lpstr>Compton Effect</vt:lpstr>
      <vt:lpstr>Double-slit Experiment</vt:lpstr>
      <vt:lpstr>Double-slit Experiment</vt:lpstr>
      <vt:lpstr>Discrete States</vt:lpstr>
      <vt:lpstr>Electron Diffraction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Universe at its Two Extremes: Lecture 1</dc:title>
  <dc:creator>Kavish Gandhi</dc:creator>
  <cp:lastModifiedBy>Kavish Gandhi</cp:lastModifiedBy>
  <cp:revision>8</cp:revision>
  <dcterms:created xsi:type="dcterms:W3CDTF">2018-06-29T22:44:18Z</dcterms:created>
  <dcterms:modified xsi:type="dcterms:W3CDTF">2018-07-01T00:07:59Z</dcterms:modified>
</cp:coreProperties>
</file>