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70" r:id="rId4"/>
    <p:sldId id="271" r:id="rId5"/>
    <p:sldId id="258" r:id="rId6"/>
    <p:sldId id="259" r:id="rId7"/>
    <p:sldId id="276" r:id="rId8"/>
    <p:sldId id="260" r:id="rId9"/>
    <p:sldId id="277" r:id="rId10"/>
    <p:sldId id="272" r:id="rId11"/>
    <p:sldId id="262" r:id="rId12"/>
    <p:sldId id="278" r:id="rId13"/>
    <p:sldId id="263" r:id="rId14"/>
    <p:sldId id="265" r:id="rId15"/>
    <p:sldId id="267" r:id="rId16"/>
    <p:sldId id="268" r:id="rId17"/>
    <p:sldId id="273" r:id="rId18"/>
    <p:sldId id="266" r:id="rId19"/>
    <p:sldId id="279" r:id="rId20"/>
    <p:sldId id="274" r:id="rId21"/>
    <p:sldId id="26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890" autoAdjust="0"/>
  </p:normalViewPr>
  <p:slideViewPr>
    <p:cSldViewPr>
      <p:cViewPr varScale="1">
        <p:scale>
          <a:sx n="65" d="100"/>
          <a:sy n="65" d="100"/>
        </p:scale>
        <p:origin x="-46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A25B8F-BBAE-42DB-82B6-71F91FB8A2B9}"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5A21D437-C3AF-481E-A288-9A6E568C8A2D}">
      <dgm:prSet phldrT="[Text]"/>
      <dgm:spPr/>
      <dgm:t>
        <a:bodyPr/>
        <a:lstStyle/>
        <a:p>
          <a:r>
            <a:rPr lang="en-US" dirty="0" smtClean="0"/>
            <a:t>Slogan</a:t>
          </a:r>
          <a:endParaRPr lang="en-US" dirty="0"/>
        </a:p>
      </dgm:t>
    </dgm:pt>
    <dgm:pt modelId="{43075920-8278-4355-BAFD-533B96636825}" type="parTrans" cxnId="{E7116137-3548-4BC1-A5E7-1E4235B2B2A9}">
      <dgm:prSet/>
      <dgm:spPr/>
      <dgm:t>
        <a:bodyPr/>
        <a:lstStyle/>
        <a:p>
          <a:endParaRPr lang="en-US"/>
        </a:p>
      </dgm:t>
    </dgm:pt>
    <dgm:pt modelId="{4BFAA63F-30B7-4CC0-942A-E53C33037085}" type="sibTrans" cxnId="{E7116137-3548-4BC1-A5E7-1E4235B2B2A9}">
      <dgm:prSet/>
      <dgm:spPr/>
      <dgm:t>
        <a:bodyPr/>
        <a:lstStyle/>
        <a:p>
          <a:endParaRPr lang="en-US"/>
        </a:p>
      </dgm:t>
    </dgm:pt>
    <dgm:pt modelId="{903813CB-BDCA-4C7D-B380-0FDD4D8F8408}">
      <dgm:prSet phldrT="[Text]"/>
      <dgm:spPr/>
      <dgm:t>
        <a:bodyPr/>
        <a:lstStyle/>
        <a:p>
          <a:r>
            <a:rPr lang="en-US" dirty="0" smtClean="0"/>
            <a:t>Symbol</a:t>
          </a:r>
          <a:endParaRPr lang="en-US" dirty="0"/>
        </a:p>
      </dgm:t>
    </dgm:pt>
    <dgm:pt modelId="{4DCBFD35-F0B1-4702-A30C-F851842EB1D6}" type="parTrans" cxnId="{B77E5F7E-5533-4891-8527-E8B2F8B63FE3}">
      <dgm:prSet/>
      <dgm:spPr/>
      <dgm:t>
        <a:bodyPr/>
        <a:lstStyle/>
        <a:p>
          <a:endParaRPr lang="en-US"/>
        </a:p>
      </dgm:t>
    </dgm:pt>
    <dgm:pt modelId="{C651A606-B026-48B0-90A6-575B472B184A}" type="sibTrans" cxnId="{B77E5F7E-5533-4891-8527-E8B2F8B63FE3}">
      <dgm:prSet/>
      <dgm:spPr/>
      <dgm:t>
        <a:bodyPr/>
        <a:lstStyle/>
        <a:p>
          <a:endParaRPr lang="en-US"/>
        </a:p>
      </dgm:t>
    </dgm:pt>
    <dgm:pt modelId="{F7839101-CD9A-4F4D-A043-73FE2976212E}">
      <dgm:prSet phldrT="[Text]"/>
      <dgm:spPr/>
      <dgm:t>
        <a:bodyPr/>
        <a:lstStyle/>
        <a:p>
          <a:r>
            <a:rPr lang="en-US" dirty="0" smtClean="0"/>
            <a:t>Salient</a:t>
          </a:r>
          <a:endParaRPr lang="en-US" dirty="0"/>
        </a:p>
      </dgm:t>
    </dgm:pt>
    <dgm:pt modelId="{BE530C97-B9AF-4B01-ABC0-23E2059F6370}" type="parTrans" cxnId="{0F254591-21ED-41B1-B90C-A6C8619E59E8}">
      <dgm:prSet/>
      <dgm:spPr/>
      <dgm:t>
        <a:bodyPr/>
        <a:lstStyle/>
        <a:p>
          <a:endParaRPr lang="en-US"/>
        </a:p>
      </dgm:t>
    </dgm:pt>
    <dgm:pt modelId="{15E41D50-244C-4371-8B1B-01E7B2892D72}" type="sibTrans" cxnId="{0F254591-21ED-41B1-B90C-A6C8619E59E8}">
      <dgm:prSet/>
      <dgm:spPr/>
      <dgm:t>
        <a:bodyPr/>
        <a:lstStyle/>
        <a:p>
          <a:endParaRPr lang="en-US"/>
        </a:p>
      </dgm:t>
    </dgm:pt>
    <dgm:pt modelId="{D356DDF8-ECBF-424E-9BB9-522BC5328F0D}">
      <dgm:prSet phldrT="[Text]"/>
      <dgm:spPr/>
      <dgm:t>
        <a:bodyPr/>
        <a:lstStyle/>
        <a:p>
          <a:r>
            <a:rPr lang="en-US" dirty="0" smtClean="0"/>
            <a:t>Surprise</a:t>
          </a:r>
          <a:endParaRPr lang="en-US" dirty="0"/>
        </a:p>
      </dgm:t>
    </dgm:pt>
    <dgm:pt modelId="{EB604788-D811-47DB-8700-485CFAF2221E}" type="parTrans" cxnId="{75E881E6-D1E6-45A9-8AC7-CC97DC072355}">
      <dgm:prSet/>
      <dgm:spPr/>
      <dgm:t>
        <a:bodyPr/>
        <a:lstStyle/>
        <a:p>
          <a:endParaRPr lang="en-US"/>
        </a:p>
      </dgm:t>
    </dgm:pt>
    <dgm:pt modelId="{4E95A3FA-0B4E-4DAA-B15C-0496FE53EE41}" type="sibTrans" cxnId="{75E881E6-D1E6-45A9-8AC7-CC97DC072355}">
      <dgm:prSet/>
      <dgm:spPr/>
      <dgm:t>
        <a:bodyPr/>
        <a:lstStyle/>
        <a:p>
          <a:endParaRPr lang="en-US"/>
        </a:p>
      </dgm:t>
    </dgm:pt>
    <dgm:pt modelId="{3FB9904B-51D0-4A6D-BF3E-45A527DD5F65}">
      <dgm:prSet phldrT="[Text]"/>
      <dgm:spPr/>
      <dgm:t>
        <a:bodyPr/>
        <a:lstStyle/>
        <a:p>
          <a:r>
            <a:rPr lang="en-US" dirty="0" smtClean="0"/>
            <a:t>Story</a:t>
          </a:r>
          <a:endParaRPr lang="en-US" dirty="0"/>
        </a:p>
      </dgm:t>
    </dgm:pt>
    <dgm:pt modelId="{441646F1-D141-44AA-BD06-F72B75EE99F1}" type="parTrans" cxnId="{A747F8D7-2DCC-4DFF-806E-C13EEC053C5B}">
      <dgm:prSet/>
      <dgm:spPr/>
      <dgm:t>
        <a:bodyPr/>
        <a:lstStyle/>
        <a:p>
          <a:endParaRPr lang="en-US"/>
        </a:p>
      </dgm:t>
    </dgm:pt>
    <dgm:pt modelId="{C8DF0B10-75BF-4F53-8CEA-3D187F8E8AD5}" type="sibTrans" cxnId="{A747F8D7-2DCC-4DFF-806E-C13EEC053C5B}">
      <dgm:prSet/>
      <dgm:spPr/>
      <dgm:t>
        <a:bodyPr/>
        <a:lstStyle/>
        <a:p>
          <a:endParaRPr lang="en-US"/>
        </a:p>
      </dgm:t>
    </dgm:pt>
    <dgm:pt modelId="{C8F79606-19F9-482E-AE3A-6D44C98BDAB7}" type="pres">
      <dgm:prSet presAssocID="{C6A25B8F-BBAE-42DB-82B6-71F91FB8A2B9}" presName="cycle" presStyleCnt="0">
        <dgm:presLayoutVars>
          <dgm:dir/>
          <dgm:resizeHandles val="exact"/>
        </dgm:presLayoutVars>
      </dgm:prSet>
      <dgm:spPr/>
      <dgm:t>
        <a:bodyPr/>
        <a:lstStyle/>
        <a:p>
          <a:endParaRPr lang="en-US"/>
        </a:p>
      </dgm:t>
    </dgm:pt>
    <dgm:pt modelId="{5B6FAEE8-E108-4281-A5A7-6BA092086A93}" type="pres">
      <dgm:prSet presAssocID="{5A21D437-C3AF-481E-A288-9A6E568C8A2D}" presName="node" presStyleLbl="node1" presStyleIdx="0" presStyleCnt="5">
        <dgm:presLayoutVars>
          <dgm:bulletEnabled val="1"/>
        </dgm:presLayoutVars>
      </dgm:prSet>
      <dgm:spPr/>
      <dgm:t>
        <a:bodyPr/>
        <a:lstStyle/>
        <a:p>
          <a:endParaRPr lang="en-US"/>
        </a:p>
      </dgm:t>
    </dgm:pt>
    <dgm:pt modelId="{1E477572-0E7F-4A39-B406-5E53E4CE8CE3}" type="pres">
      <dgm:prSet presAssocID="{5A21D437-C3AF-481E-A288-9A6E568C8A2D}" presName="spNode" presStyleCnt="0"/>
      <dgm:spPr/>
    </dgm:pt>
    <dgm:pt modelId="{5AA7D50E-1324-45BE-9F13-C9CD1A4E2128}" type="pres">
      <dgm:prSet presAssocID="{4BFAA63F-30B7-4CC0-942A-E53C33037085}" presName="sibTrans" presStyleLbl="sibTrans1D1" presStyleIdx="0" presStyleCnt="5"/>
      <dgm:spPr/>
      <dgm:t>
        <a:bodyPr/>
        <a:lstStyle/>
        <a:p>
          <a:endParaRPr lang="en-US"/>
        </a:p>
      </dgm:t>
    </dgm:pt>
    <dgm:pt modelId="{DCE98682-E301-438F-BEC6-6FED0EA90C4B}" type="pres">
      <dgm:prSet presAssocID="{903813CB-BDCA-4C7D-B380-0FDD4D8F8408}" presName="node" presStyleLbl="node1" presStyleIdx="1" presStyleCnt="5">
        <dgm:presLayoutVars>
          <dgm:bulletEnabled val="1"/>
        </dgm:presLayoutVars>
      </dgm:prSet>
      <dgm:spPr/>
      <dgm:t>
        <a:bodyPr/>
        <a:lstStyle/>
        <a:p>
          <a:endParaRPr lang="en-US"/>
        </a:p>
      </dgm:t>
    </dgm:pt>
    <dgm:pt modelId="{C4A257F6-6A3A-40DB-90E6-5D7DC8F47C4F}" type="pres">
      <dgm:prSet presAssocID="{903813CB-BDCA-4C7D-B380-0FDD4D8F8408}" presName="spNode" presStyleCnt="0"/>
      <dgm:spPr/>
    </dgm:pt>
    <dgm:pt modelId="{803AACDF-7D8F-4FCE-A667-4BD69D25A7F0}" type="pres">
      <dgm:prSet presAssocID="{C651A606-B026-48B0-90A6-575B472B184A}" presName="sibTrans" presStyleLbl="sibTrans1D1" presStyleIdx="1" presStyleCnt="5"/>
      <dgm:spPr/>
      <dgm:t>
        <a:bodyPr/>
        <a:lstStyle/>
        <a:p>
          <a:endParaRPr lang="en-US"/>
        </a:p>
      </dgm:t>
    </dgm:pt>
    <dgm:pt modelId="{AB7E3DEF-8FC2-47BA-ADA2-ADCFA81DCF32}" type="pres">
      <dgm:prSet presAssocID="{F7839101-CD9A-4F4D-A043-73FE2976212E}" presName="node" presStyleLbl="node1" presStyleIdx="2" presStyleCnt="5">
        <dgm:presLayoutVars>
          <dgm:bulletEnabled val="1"/>
        </dgm:presLayoutVars>
      </dgm:prSet>
      <dgm:spPr/>
      <dgm:t>
        <a:bodyPr/>
        <a:lstStyle/>
        <a:p>
          <a:endParaRPr lang="en-US"/>
        </a:p>
      </dgm:t>
    </dgm:pt>
    <dgm:pt modelId="{3A3DE5BB-B03F-4C81-BC2C-F69FB0B0A2B9}" type="pres">
      <dgm:prSet presAssocID="{F7839101-CD9A-4F4D-A043-73FE2976212E}" presName="spNode" presStyleCnt="0"/>
      <dgm:spPr/>
    </dgm:pt>
    <dgm:pt modelId="{F43A8B6A-8624-4796-8472-491BD580EB07}" type="pres">
      <dgm:prSet presAssocID="{15E41D50-244C-4371-8B1B-01E7B2892D72}" presName="sibTrans" presStyleLbl="sibTrans1D1" presStyleIdx="2" presStyleCnt="5"/>
      <dgm:spPr/>
      <dgm:t>
        <a:bodyPr/>
        <a:lstStyle/>
        <a:p>
          <a:endParaRPr lang="en-US"/>
        </a:p>
      </dgm:t>
    </dgm:pt>
    <dgm:pt modelId="{952FE44E-8BA7-454F-A5E6-8FAA566C025B}" type="pres">
      <dgm:prSet presAssocID="{D356DDF8-ECBF-424E-9BB9-522BC5328F0D}" presName="node" presStyleLbl="node1" presStyleIdx="3" presStyleCnt="5">
        <dgm:presLayoutVars>
          <dgm:bulletEnabled val="1"/>
        </dgm:presLayoutVars>
      </dgm:prSet>
      <dgm:spPr/>
      <dgm:t>
        <a:bodyPr/>
        <a:lstStyle/>
        <a:p>
          <a:endParaRPr lang="en-US"/>
        </a:p>
      </dgm:t>
    </dgm:pt>
    <dgm:pt modelId="{1452492A-4E46-4AF2-A59E-2C1CB3391A85}" type="pres">
      <dgm:prSet presAssocID="{D356DDF8-ECBF-424E-9BB9-522BC5328F0D}" presName="spNode" presStyleCnt="0"/>
      <dgm:spPr/>
    </dgm:pt>
    <dgm:pt modelId="{3BA0416B-45F7-4E9E-B555-CCB9DE660E1A}" type="pres">
      <dgm:prSet presAssocID="{4E95A3FA-0B4E-4DAA-B15C-0496FE53EE41}" presName="sibTrans" presStyleLbl="sibTrans1D1" presStyleIdx="3" presStyleCnt="5"/>
      <dgm:spPr/>
      <dgm:t>
        <a:bodyPr/>
        <a:lstStyle/>
        <a:p>
          <a:endParaRPr lang="en-US"/>
        </a:p>
      </dgm:t>
    </dgm:pt>
    <dgm:pt modelId="{29FA25F0-87FF-4AC7-8979-78FC54924F08}" type="pres">
      <dgm:prSet presAssocID="{3FB9904B-51D0-4A6D-BF3E-45A527DD5F65}" presName="node" presStyleLbl="node1" presStyleIdx="4" presStyleCnt="5">
        <dgm:presLayoutVars>
          <dgm:bulletEnabled val="1"/>
        </dgm:presLayoutVars>
      </dgm:prSet>
      <dgm:spPr/>
      <dgm:t>
        <a:bodyPr/>
        <a:lstStyle/>
        <a:p>
          <a:endParaRPr lang="en-US"/>
        </a:p>
      </dgm:t>
    </dgm:pt>
    <dgm:pt modelId="{EB03FA5A-8FA1-4CC6-865E-FCEE2F052D88}" type="pres">
      <dgm:prSet presAssocID="{3FB9904B-51D0-4A6D-BF3E-45A527DD5F65}" presName="spNode" presStyleCnt="0"/>
      <dgm:spPr/>
    </dgm:pt>
    <dgm:pt modelId="{B9A15FD1-6E58-4006-9367-D39237147245}" type="pres">
      <dgm:prSet presAssocID="{C8DF0B10-75BF-4F53-8CEA-3D187F8E8AD5}" presName="sibTrans" presStyleLbl="sibTrans1D1" presStyleIdx="4" presStyleCnt="5"/>
      <dgm:spPr/>
      <dgm:t>
        <a:bodyPr/>
        <a:lstStyle/>
        <a:p>
          <a:endParaRPr lang="en-US"/>
        </a:p>
      </dgm:t>
    </dgm:pt>
  </dgm:ptLst>
  <dgm:cxnLst>
    <dgm:cxn modelId="{A747F8D7-2DCC-4DFF-806E-C13EEC053C5B}" srcId="{C6A25B8F-BBAE-42DB-82B6-71F91FB8A2B9}" destId="{3FB9904B-51D0-4A6D-BF3E-45A527DD5F65}" srcOrd="4" destOrd="0" parTransId="{441646F1-D141-44AA-BD06-F72B75EE99F1}" sibTransId="{C8DF0B10-75BF-4F53-8CEA-3D187F8E8AD5}"/>
    <dgm:cxn modelId="{F93D1C36-C54F-4F3A-A097-8C71C75DBCDF}" type="presOf" srcId="{4BFAA63F-30B7-4CC0-942A-E53C33037085}" destId="{5AA7D50E-1324-45BE-9F13-C9CD1A4E2128}" srcOrd="0" destOrd="0" presId="urn:microsoft.com/office/officeart/2005/8/layout/cycle6"/>
    <dgm:cxn modelId="{7E7B21F4-2219-4B66-B3E0-245C64D7D465}" type="presOf" srcId="{F7839101-CD9A-4F4D-A043-73FE2976212E}" destId="{AB7E3DEF-8FC2-47BA-ADA2-ADCFA81DCF32}" srcOrd="0" destOrd="0" presId="urn:microsoft.com/office/officeart/2005/8/layout/cycle6"/>
    <dgm:cxn modelId="{B9E2E904-E467-4B52-B8F2-BF459E79CC5C}" type="presOf" srcId="{3FB9904B-51D0-4A6D-BF3E-45A527DD5F65}" destId="{29FA25F0-87FF-4AC7-8979-78FC54924F08}" srcOrd="0" destOrd="0" presId="urn:microsoft.com/office/officeart/2005/8/layout/cycle6"/>
    <dgm:cxn modelId="{C8A97B30-3537-4EF8-B321-C028CE1637CB}" type="presOf" srcId="{15E41D50-244C-4371-8B1B-01E7B2892D72}" destId="{F43A8B6A-8624-4796-8472-491BD580EB07}" srcOrd="0" destOrd="0" presId="urn:microsoft.com/office/officeart/2005/8/layout/cycle6"/>
    <dgm:cxn modelId="{0F254591-21ED-41B1-B90C-A6C8619E59E8}" srcId="{C6A25B8F-BBAE-42DB-82B6-71F91FB8A2B9}" destId="{F7839101-CD9A-4F4D-A043-73FE2976212E}" srcOrd="2" destOrd="0" parTransId="{BE530C97-B9AF-4B01-ABC0-23E2059F6370}" sibTransId="{15E41D50-244C-4371-8B1B-01E7B2892D72}"/>
    <dgm:cxn modelId="{75E881E6-D1E6-45A9-8AC7-CC97DC072355}" srcId="{C6A25B8F-BBAE-42DB-82B6-71F91FB8A2B9}" destId="{D356DDF8-ECBF-424E-9BB9-522BC5328F0D}" srcOrd="3" destOrd="0" parTransId="{EB604788-D811-47DB-8700-485CFAF2221E}" sibTransId="{4E95A3FA-0B4E-4DAA-B15C-0496FE53EE41}"/>
    <dgm:cxn modelId="{E7116137-3548-4BC1-A5E7-1E4235B2B2A9}" srcId="{C6A25B8F-BBAE-42DB-82B6-71F91FB8A2B9}" destId="{5A21D437-C3AF-481E-A288-9A6E568C8A2D}" srcOrd="0" destOrd="0" parTransId="{43075920-8278-4355-BAFD-533B96636825}" sibTransId="{4BFAA63F-30B7-4CC0-942A-E53C33037085}"/>
    <dgm:cxn modelId="{2E2C1F9E-5807-43DC-9509-1E989E54A2D8}" type="presOf" srcId="{C651A606-B026-48B0-90A6-575B472B184A}" destId="{803AACDF-7D8F-4FCE-A667-4BD69D25A7F0}" srcOrd="0" destOrd="0" presId="urn:microsoft.com/office/officeart/2005/8/layout/cycle6"/>
    <dgm:cxn modelId="{DE3F0E7A-35BD-4C99-A5AB-C56D443268DA}" type="presOf" srcId="{4E95A3FA-0B4E-4DAA-B15C-0496FE53EE41}" destId="{3BA0416B-45F7-4E9E-B555-CCB9DE660E1A}" srcOrd="0" destOrd="0" presId="urn:microsoft.com/office/officeart/2005/8/layout/cycle6"/>
    <dgm:cxn modelId="{8C7AC072-744D-438C-86ED-0649239419CC}" type="presOf" srcId="{C6A25B8F-BBAE-42DB-82B6-71F91FB8A2B9}" destId="{C8F79606-19F9-482E-AE3A-6D44C98BDAB7}" srcOrd="0" destOrd="0" presId="urn:microsoft.com/office/officeart/2005/8/layout/cycle6"/>
    <dgm:cxn modelId="{E25D771F-B532-4F4C-9EA2-C8514B5030BE}" type="presOf" srcId="{5A21D437-C3AF-481E-A288-9A6E568C8A2D}" destId="{5B6FAEE8-E108-4281-A5A7-6BA092086A93}" srcOrd="0" destOrd="0" presId="urn:microsoft.com/office/officeart/2005/8/layout/cycle6"/>
    <dgm:cxn modelId="{2D3D773D-1DF3-402F-A3E1-65F4916F075E}" type="presOf" srcId="{C8DF0B10-75BF-4F53-8CEA-3D187F8E8AD5}" destId="{B9A15FD1-6E58-4006-9367-D39237147245}" srcOrd="0" destOrd="0" presId="urn:microsoft.com/office/officeart/2005/8/layout/cycle6"/>
    <dgm:cxn modelId="{62E89C9C-9165-4CC5-8FE9-5A45650AFAF2}" type="presOf" srcId="{903813CB-BDCA-4C7D-B380-0FDD4D8F8408}" destId="{DCE98682-E301-438F-BEC6-6FED0EA90C4B}" srcOrd="0" destOrd="0" presId="urn:microsoft.com/office/officeart/2005/8/layout/cycle6"/>
    <dgm:cxn modelId="{B77E5F7E-5533-4891-8527-E8B2F8B63FE3}" srcId="{C6A25B8F-BBAE-42DB-82B6-71F91FB8A2B9}" destId="{903813CB-BDCA-4C7D-B380-0FDD4D8F8408}" srcOrd="1" destOrd="0" parTransId="{4DCBFD35-F0B1-4702-A30C-F851842EB1D6}" sibTransId="{C651A606-B026-48B0-90A6-575B472B184A}"/>
    <dgm:cxn modelId="{C50AD147-C8D4-40B0-9F14-304273895BAA}" type="presOf" srcId="{D356DDF8-ECBF-424E-9BB9-522BC5328F0D}" destId="{952FE44E-8BA7-454F-A5E6-8FAA566C025B}" srcOrd="0" destOrd="0" presId="urn:microsoft.com/office/officeart/2005/8/layout/cycle6"/>
    <dgm:cxn modelId="{C2FEC033-9D25-45E5-9C47-A3D51888F229}" type="presParOf" srcId="{C8F79606-19F9-482E-AE3A-6D44C98BDAB7}" destId="{5B6FAEE8-E108-4281-A5A7-6BA092086A93}" srcOrd="0" destOrd="0" presId="urn:microsoft.com/office/officeart/2005/8/layout/cycle6"/>
    <dgm:cxn modelId="{282F8FAA-BC79-4EEE-9E68-FF1E79B592DC}" type="presParOf" srcId="{C8F79606-19F9-482E-AE3A-6D44C98BDAB7}" destId="{1E477572-0E7F-4A39-B406-5E53E4CE8CE3}" srcOrd="1" destOrd="0" presId="urn:microsoft.com/office/officeart/2005/8/layout/cycle6"/>
    <dgm:cxn modelId="{30FC6885-5B84-4B4D-AA40-A8ACE00DF945}" type="presParOf" srcId="{C8F79606-19F9-482E-AE3A-6D44C98BDAB7}" destId="{5AA7D50E-1324-45BE-9F13-C9CD1A4E2128}" srcOrd="2" destOrd="0" presId="urn:microsoft.com/office/officeart/2005/8/layout/cycle6"/>
    <dgm:cxn modelId="{F9754318-4CBC-44A0-BD6E-5C24F64BA4E7}" type="presParOf" srcId="{C8F79606-19F9-482E-AE3A-6D44C98BDAB7}" destId="{DCE98682-E301-438F-BEC6-6FED0EA90C4B}" srcOrd="3" destOrd="0" presId="urn:microsoft.com/office/officeart/2005/8/layout/cycle6"/>
    <dgm:cxn modelId="{E10B3A64-15CF-4716-8366-E30311E4F911}" type="presParOf" srcId="{C8F79606-19F9-482E-AE3A-6D44C98BDAB7}" destId="{C4A257F6-6A3A-40DB-90E6-5D7DC8F47C4F}" srcOrd="4" destOrd="0" presId="urn:microsoft.com/office/officeart/2005/8/layout/cycle6"/>
    <dgm:cxn modelId="{F80BBB73-B60E-4A11-8836-CD6B0F51BE47}" type="presParOf" srcId="{C8F79606-19F9-482E-AE3A-6D44C98BDAB7}" destId="{803AACDF-7D8F-4FCE-A667-4BD69D25A7F0}" srcOrd="5" destOrd="0" presId="urn:microsoft.com/office/officeart/2005/8/layout/cycle6"/>
    <dgm:cxn modelId="{F7963E97-9794-4D2D-8F22-16C5AE906DEC}" type="presParOf" srcId="{C8F79606-19F9-482E-AE3A-6D44C98BDAB7}" destId="{AB7E3DEF-8FC2-47BA-ADA2-ADCFA81DCF32}" srcOrd="6" destOrd="0" presId="urn:microsoft.com/office/officeart/2005/8/layout/cycle6"/>
    <dgm:cxn modelId="{1B0E5F4C-836F-46ED-9342-CA3A9B707741}" type="presParOf" srcId="{C8F79606-19F9-482E-AE3A-6D44C98BDAB7}" destId="{3A3DE5BB-B03F-4C81-BC2C-F69FB0B0A2B9}" srcOrd="7" destOrd="0" presId="urn:microsoft.com/office/officeart/2005/8/layout/cycle6"/>
    <dgm:cxn modelId="{2FA21B43-4027-4CF9-904F-3AA2B6C57874}" type="presParOf" srcId="{C8F79606-19F9-482E-AE3A-6D44C98BDAB7}" destId="{F43A8B6A-8624-4796-8472-491BD580EB07}" srcOrd="8" destOrd="0" presId="urn:microsoft.com/office/officeart/2005/8/layout/cycle6"/>
    <dgm:cxn modelId="{9745A846-5676-489D-9716-EB433F50B7FB}" type="presParOf" srcId="{C8F79606-19F9-482E-AE3A-6D44C98BDAB7}" destId="{952FE44E-8BA7-454F-A5E6-8FAA566C025B}" srcOrd="9" destOrd="0" presId="urn:microsoft.com/office/officeart/2005/8/layout/cycle6"/>
    <dgm:cxn modelId="{C9915E2F-84DD-4F18-AB31-C31699C54E9C}" type="presParOf" srcId="{C8F79606-19F9-482E-AE3A-6D44C98BDAB7}" destId="{1452492A-4E46-4AF2-A59E-2C1CB3391A85}" srcOrd="10" destOrd="0" presId="urn:microsoft.com/office/officeart/2005/8/layout/cycle6"/>
    <dgm:cxn modelId="{4BDC5F51-B33E-4A8F-AD93-58B4DF18CB50}" type="presParOf" srcId="{C8F79606-19F9-482E-AE3A-6D44C98BDAB7}" destId="{3BA0416B-45F7-4E9E-B555-CCB9DE660E1A}" srcOrd="11" destOrd="0" presId="urn:microsoft.com/office/officeart/2005/8/layout/cycle6"/>
    <dgm:cxn modelId="{D9CA9F89-E6B2-4098-8239-A744A626AA1A}" type="presParOf" srcId="{C8F79606-19F9-482E-AE3A-6D44C98BDAB7}" destId="{29FA25F0-87FF-4AC7-8979-78FC54924F08}" srcOrd="12" destOrd="0" presId="urn:microsoft.com/office/officeart/2005/8/layout/cycle6"/>
    <dgm:cxn modelId="{B7491CBC-F6A5-48C9-B55F-8C46D80829F3}" type="presParOf" srcId="{C8F79606-19F9-482E-AE3A-6D44C98BDAB7}" destId="{EB03FA5A-8FA1-4CC6-865E-FCEE2F052D88}" srcOrd="13" destOrd="0" presId="urn:microsoft.com/office/officeart/2005/8/layout/cycle6"/>
    <dgm:cxn modelId="{BBA79D0C-FB39-4881-ACA2-2D93738D5775}" type="presParOf" srcId="{C8F79606-19F9-482E-AE3A-6D44C98BDAB7}" destId="{B9A15FD1-6E58-4006-9367-D39237147245}"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A25B8F-BBAE-42DB-82B6-71F91FB8A2B9}"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5A21D437-C3AF-481E-A288-9A6E568C8A2D}">
      <dgm:prSet phldrT="[Text]"/>
      <dgm:spPr/>
      <dgm:t>
        <a:bodyPr/>
        <a:lstStyle/>
        <a:p>
          <a:r>
            <a:rPr lang="en-US" dirty="0" smtClean="0"/>
            <a:t>Slogan</a:t>
          </a:r>
          <a:endParaRPr lang="en-US" dirty="0"/>
        </a:p>
      </dgm:t>
    </dgm:pt>
    <dgm:pt modelId="{43075920-8278-4355-BAFD-533B96636825}" type="parTrans" cxnId="{E7116137-3548-4BC1-A5E7-1E4235B2B2A9}">
      <dgm:prSet/>
      <dgm:spPr/>
      <dgm:t>
        <a:bodyPr/>
        <a:lstStyle/>
        <a:p>
          <a:endParaRPr lang="en-US"/>
        </a:p>
      </dgm:t>
    </dgm:pt>
    <dgm:pt modelId="{4BFAA63F-30B7-4CC0-942A-E53C33037085}" type="sibTrans" cxnId="{E7116137-3548-4BC1-A5E7-1E4235B2B2A9}">
      <dgm:prSet/>
      <dgm:spPr/>
      <dgm:t>
        <a:bodyPr/>
        <a:lstStyle/>
        <a:p>
          <a:endParaRPr lang="en-US"/>
        </a:p>
      </dgm:t>
    </dgm:pt>
    <dgm:pt modelId="{903813CB-BDCA-4C7D-B380-0FDD4D8F8408}">
      <dgm:prSet phldrT="[Text]"/>
      <dgm:spPr/>
      <dgm:t>
        <a:bodyPr/>
        <a:lstStyle/>
        <a:p>
          <a:r>
            <a:rPr lang="en-US" dirty="0" smtClean="0"/>
            <a:t>Symbol</a:t>
          </a:r>
          <a:endParaRPr lang="en-US" dirty="0"/>
        </a:p>
      </dgm:t>
    </dgm:pt>
    <dgm:pt modelId="{4DCBFD35-F0B1-4702-A30C-F851842EB1D6}" type="parTrans" cxnId="{B77E5F7E-5533-4891-8527-E8B2F8B63FE3}">
      <dgm:prSet/>
      <dgm:spPr/>
      <dgm:t>
        <a:bodyPr/>
        <a:lstStyle/>
        <a:p>
          <a:endParaRPr lang="en-US"/>
        </a:p>
      </dgm:t>
    </dgm:pt>
    <dgm:pt modelId="{C651A606-B026-48B0-90A6-575B472B184A}" type="sibTrans" cxnId="{B77E5F7E-5533-4891-8527-E8B2F8B63FE3}">
      <dgm:prSet/>
      <dgm:spPr/>
      <dgm:t>
        <a:bodyPr/>
        <a:lstStyle/>
        <a:p>
          <a:endParaRPr lang="en-US"/>
        </a:p>
      </dgm:t>
    </dgm:pt>
    <dgm:pt modelId="{F7839101-CD9A-4F4D-A043-73FE2976212E}">
      <dgm:prSet phldrT="[Text]"/>
      <dgm:spPr/>
      <dgm:t>
        <a:bodyPr/>
        <a:lstStyle/>
        <a:p>
          <a:r>
            <a:rPr lang="en-US" dirty="0" smtClean="0"/>
            <a:t>Salient</a:t>
          </a:r>
          <a:endParaRPr lang="en-US" dirty="0"/>
        </a:p>
      </dgm:t>
    </dgm:pt>
    <dgm:pt modelId="{BE530C97-B9AF-4B01-ABC0-23E2059F6370}" type="parTrans" cxnId="{0F254591-21ED-41B1-B90C-A6C8619E59E8}">
      <dgm:prSet/>
      <dgm:spPr/>
      <dgm:t>
        <a:bodyPr/>
        <a:lstStyle/>
        <a:p>
          <a:endParaRPr lang="en-US"/>
        </a:p>
      </dgm:t>
    </dgm:pt>
    <dgm:pt modelId="{15E41D50-244C-4371-8B1B-01E7B2892D72}" type="sibTrans" cxnId="{0F254591-21ED-41B1-B90C-A6C8619E59E8}">
      <dgm:prSet/>
      <dgm:spPr/>
      <dgm:t>
        <a:bodyPr/>
        <a:lstStyle/>
        <a:p>
          <a:endParaRPr lang="en-US"/>
        </a:p>
      </dgm:t>
    </dgm:pt>
    <dgm:pt modelId="{D356DDF8-ECBF-424E-9BB9-522BC5328F0D}">
      <dgm:prSet phldrT="[Text]"/>
      <dgm:spPr/>
      <dgm:t>
        <a:bodyPr/>
        <a:lstStyle/>
        <a:p>
          <a:r>
            <a:rPr lang="en-US" dirty="0" smtClean="0"/>
            <a:t>Surprise</a:t>
          </a:r>
          <a:endParaRPr lang="en-US" dirty="0"/>
        </a:p>
      </dgm:t>
    </dgm:pt>
    <dgm:pt modelId="{EB604788-D811-47DB-8700-485CFAF2221E}" type="parTrans" cxnId="{75E881E6-D1E6-45A9-8AC7-CC97DC072355}">
      <dgm:prSet/>
      <dgm:spPr/>
      <dgm:t>
        <a:bodyPr/>
        <a:lstStyle/>
        <a:p>
          <a:endParaRPr lang="en-US"/>
        </a:p>
      </dgm:t>
    </dgm:pt>
    <dgm:pt modelId="{4E95A3FA-0B4E-4DAA-B15C-0496FE53EE41}" type="sibTrans" cxnId="{75E881E6-D1E6-45A9-8AC7-CC97DC072355}">
      <dgm:prSet/>
      <dgm:spPr/>
      <dgm:t>
        <a:bodyPr/>
        <a:lstStyle/>
        <a:p>
          <a:endParaRPr lang="en-US"/>
        </a:p>
      </dgm:t>
    </dgm:pt>
    <dgm:pt modelId="{3FB9904B-51D0-4A6D-BF3E-45A527DD5F65}">
      <dgm:prSet phldrT="[Text]"/>
      <dgm:spPr/>
      <dgm:t>
        <a:bodyPr/>
        <a:lstStyle/>
        <a:p>
          <a:r>
            <a:rPr lang="en-US" dirty="0" smtClean="0"/>
            <a:t>Story</a:t>
          </a:r>
          <a:endParaRPr lang="en-US" dirty="0"/>
        </a:p>
      </dgm:t>
    </dgm:pt>
    <dgm:pt modelId="{441646F1-D141-44AA-BD06-F72B75EE99F1}" type="parTrans" cxnId="{A747F8D7-2DCC-4DFF-806E-C13EEC053C5B}">
      <dgm:prSet/>
      <dgm:spPr/>
      <dgm:t>
        <a:bodyPr/>
        <a:lstStyle/>
        <a:p>
          <a:endParaRPr lang="en-US"/>
        </a:p>
      </dgm:t>
    </dgm:pt>
    <dgm:pt modelId="{C8DF0B10-75BF-4F53-8CEA-3D187F8E8AD5}" type="sibTrans" cxnId="{A747F8D7-2DCC-4DFF-806E-C13EEC053C5B}">
      <dgm:prSet/>
      <dgm:spPr/>
      <dgm:t>
        <a:bodyPr/>
        <a:lstStyle/>
        <a:p>
          <a:endParaRPr lang="en-US"/>
        </a:p>
      </dgm:t>
    </dgm:pt>
    <dgm:pt modelId="{C8F79606-19F9-482E-AE3A-6D44C98BDAB7}" type="pres">
      <dgm:prSet presAssocID="{C6A25B8F-BBAE-42DB-82B6-71F91FB8A2B9}" presName="cycle" presStyleCnt="0">
        <dgm:presLayoutVars>
          <dgm:dir/>
          <dgm:resizeHandles val="exact"/>
        </dgm:presLayoutVars>
      </dgm:prSet>
      <dgm:spPr/>
      <dgm:t>
        <a:bodyPr/>
        <a:lstStyle/>
        <a:p>
          <a:endParaRPr lang="en-US"/>
        </a:p>
      </dgm:t>
    </dgm:pt>
    <dgm:pt modelId="{5B6FAEE8-E108-4281-A5A7-6BA092086A93}" type="pres">
      <dgm:prSet presAssocID="{5A21D437-C3AF-481E-A288-9A6E568C8A2D}" presName="node" presStyleLbl="node1" presStyleIdx="0" presStyleCnt="5">
        <dgm:presLayoutVars>
          <dgm:bulletEnabled val="1"/>
        </dgm:presLayoutVars>
      </dgm:prSet>
      <dgm:spPr/>
      <dgm:t>
        <a:bodyPr/>
        <a:lstStyle/>
        <a:p>
          <a:endParaRPr lang="en-US"/>
        </a:p>
      </dgm:t>
    </dgm:pt>
    <dgm:pt modelId="{1E477572-0E7F-4A39-B406-5E53E4CE8CE3}" type="pres">
      <dgm:prSet presAssocID="{5A21D437-C3AF-481E-A288-9A6E568C8A2D}" presName="spNode" presStyleCnt="0"/>
      <dgm:spPr/>
    </dgm:pt>
    <dgm:pt modelId="{5AA7D50E-1324-45BE-9F13-C9CD1A4E2128}" type="pres">
      <dgm:prSet presAssocID="{4BFAA63F-30B7-4CC0-942A-E53C33037085}" presName="sibTrans" presStyleLbl="sibTrans1D1" presStyleIdx="0" presStyleCnt="5"/>
      <dgm:spPr/>
      <dgm:t>
        <a:bodyPr/>
        <a:lstStyle/>
        <a:p>
          <a:endParaRPr lang="en-US"/>
        </a:p>
      </dgm:t>
    </dgm:pt>
    <dgm:pt modelId="{DCE98682-E301-438F-BEC6-6FED0EA90C4B}" type="pres">
      <dgm:prSet presAssocID="{903813CB-BDCA-4C7D-B380-0FDD4D8F8408}" presName="node" presStyleLbl="node1" presStyleIdx="1" presStyleCnt="5">
        <dgm:presLayoutVars>
          <dgm:bulletEnabled val="1"/>
        </dgm:presLayoutVars>
      </dgm:prSet>
      <dgm:spPr/>
      <dgm:t>
        <a:bodyPr/>
        <a:lstStyle/>
        <a:p>
          <a:endParaRPr lang="en-US"/>
        </a:p>
      </dgm:t>
    </dgm:pt>
    <dgm:pt modelId="{C4A257F6-6A3A-40DB-90E6-5D7DC8F47C4F}" type="pres">
      <dgm:prSet presAssocID="{903813CB-BDCA-4C7D-B380-0FDD4D8F8408}" presName="spNode" presStyleCnt="0"/>
      <dgm:spPr/>
    </dgm:pt>
    <dgm:pt modelId="{803AACDF-7D8F-4FCE-A667-4BD69D25A7F0}" type="pres">
      <dgm:prSet presAssocID="{C651A606-B026-48B0-90A6-575B472B184A}" presName="sibTrans" presStyleLbl="sibTrans1D1" presStyleIdx="1" presStyleCnt="5"/>
      <dgm:spPr/>
      <dgm:t>
        <a:bodyPr/>
        <a:lstStyle/>
        <a:p>
          <a:endParaRPr lang="en-US"/>
        </a:p>
      </dgm:t>
    </dgm:pt>
    <dgm:pt modelId="{AB7E3DEF-8FC2-47BA-ADA2-ADCFA81DCF32}" type="pres">
      <dgm:prSet presAssocID="{F7839101-CD9A-4F4D-A043-73FE2976212E}" presName="node" presStyleLbl="node1" presStyleIdx="2" presStyleCnt="5">
        <dgm:presLayoutVars>
          <dgm:bulletEnabled val="1"/>
        </dgm:presLayoutVars>
      </dgm:prSet>
      <dgm:spPr/>
      <dgm:t>
        <a:bodyPr/>
        <a:lstStyle/>
        <a:p>
          <a:endParaRPr lang="en-US"/>
        </a:p>
      </dgm:t>
    </dgm:pt>
    <dgm:pt modelId="{3A3DE5BB-B03F-4C81-BC2C-F69FB0B0A2B9}" type="pres">
      <dgm:prSet presAssocID="{F7839101-CD9A-4F4D-A043-73FE2976212E}" presName="spNode" presStyleCnt="0"/>
      <dgm:spPr/>
    </dgm:pt>
    <dgm:pt modelId="{F43A8B6A-8624-4796-8472-491BD580EB07}" type="pres">
      <dgm:prSet presAssocID="{15E41D50-244C-4371-8B1B-01E7B2892D72}" presName="sibTrans" presStyleLbl="sibTrans1D1" presStyleIdx="2" presStyleCnt="5"/>
      <dgm:spPr/>
      <dgm:t>
        <a:bodyPr/>
        <a:lstStyle/>
        <a:p>
          <a:endParaRPr lang="en-US"/>
        </a:p>
      </dgm:t>
    </dgm:pt>
    <dgm:pt modelId="{952FE44E-8BA7-454F-A5E6-8FAA566C025B}" type="pres">
      <dgm:prSet presAssocID="{D356DDF8-ECBF-424E-9BB9-522BC5328F0D}" presName="node" presStyleLbl="node1" presStyleIdx="3" presStyleCnt="5">
        <dgm:presLayoutVars>
          <dgm:bulletEnabled val="1"/>
        </dgm:presLayoutVars>
      </dgm:prSet>
      <dgm:spPr/>
      <dgm:t>
        <a:bodyPr/>
        <a:lstStyle/>
        <a:p>
          <a:endParaRPr lang="en-US"/>
        </a:p>
      </dgm:t>
    </dgm:pt>
    <dgm:pt modelId="{1452492A-4E46-4AF2-A59E-2C1CB3391A85}" type="pres">
      <dgm:prSet presAssocID="{D356DDF8-ECBF-424E-9BB9-522BC5328F0D}" presName="spNode" presStyleCnt="0"/>
      <dgm:spPr/>
    </dgm:pt>
    <dgm:pt modelId="{3BA0416B-45F7-4E9E-B555-CCB9DE660E1A}" type="pres">
      <dgm:prSet presAssocID="{4E95A3FA-0B4E-4DAA-B15C-0496FE53EE41}" presName="sibTrans" presStyleLbl="sibTrans1D1" presStyleIdx="3" presStyleCnt="5"/>
      <dgm:spPr/>
      <dgm:t>
        <a:bodyPr/>
        <a:lstStyle/>
        <a:p>
          <a:endParaRPr lang="en-US"/>
        </a:p>
      </dgm:t>
    </dgm:pt>
    <dgm:pt modelId="{29FA25F0-87FF-4AC7-8979-78FC54924F08}" type="pres">
      <dgm:prSet presAssocID="{3FB9904B-51D0-4A6D-BF3E-45A527DD5F65}" presName="node" presStyleLbl="node1" presStyleIdx="4" presStyleCnt="5">
        <dgm:presLayoutVars>
          <dgm:bulletEnabled val="1"/>
        </dgm:presLayoutVars>
      </dgm:prSet>
      <dgm:spPr/>
      <dgm:t>
        <a:bodyPr/>
        <a:lstStyle/>
        <a:p>
          <a:endParaRPr lang="en-US"/>
        </a:p>
      </dgm:t>
    </dgm:pt>
    <dgm:pt modelId="{EB03FA5A-8FA1-4CC6-865E-FCEE2F052D88}" type="pres">
      <dgm:prSet presAssocID="{3FB9904B-51D0-4A6D-BF3E-45A527DD5F65}" presName="spNode" presStyleCnt="0"/>
      <dgm:spPr/>
    </dgm:pt>
    <dgm:pt modelId="{B9A15FD1-6E58-4006-9367-D39237147245}" type="pres">
      <dgm:prSet presAssocID="{C8DF0B10-75BF-4F53-8CEA-3D187F8E8AD5}" presName="sibTrans" presStyleLbl="sibTrans1D1" presStyleIdx="4" presStyleCnt="5"/>
      <dgm:spPr/>
      <dgm:t>
        <a:bodyPr/>
        <a:lstStyle/>
        <a:p>
          <a:endParaRPr lang="en-US"/>
        </a:p>
      </dgm:t>
    </dgm:pt>
  </dgm:ptLst>
  <dgm:cxnLst>
    <dgm:cxn modelId="{A747F8D7-2DCC-4DFF-806E-C13EEC053C5B}" srcId="{C6A25B8F-BBAE-42DB-82B6-71F91FB8A2B9}" destId="{3FB9904B-51D0-4A6D-BF3E-45A527DD5F65}" srcOrd="4" destOrd="0" parTransId="{441646F1-D141-44AA-BD06-F72B75EE99F1}" sibTransId="{C8DF0B10-75BF-4F53-8CEA-3D187F8E8AD5}"/>
    <dgm:cxn modelId="{0F2BFA64-DF33-4ADE-9CE1-9A42D103943E}" type="presOf" srcId="{15E41D50-244C-4371-8B1B-01E7B2892D72}" destId="{F43A8B6A-8624-4796-8472-491BD580EB07}" srcOrd="0" destOrd="0" presId="urn:microsoft.com/office/officeart/2005/8/layout/cycle6"/>
    <dgm:cxn modelId="{A57D76FA-EC97-4577-B1C8-E0473A393C9B}" type="presOf" srcId="{4E95A3FA-0B4E-4DAA-B15C-0496FE53EE41}" destId="{3BA0416B-45F7-4E9E-B555-CCB9DE660E1A}" srcOrd="0" destOrd="0" presId="urn:microsoft.com/office/officeart/2005/8/layout/cycle6"/>
    <dgm:cxn modelId="{430F4B33-AB21-43E5-A486-80FB156BCA8D}" type="presOf" srcId="{C8DF0B10-75BF-4F53-8CEA-3D187F8E8AD5}" destId="{B9A15FD1-6E58-4006-9367-D39237147245}" srcOrd="0" destOrd="0" presId="urn:microsoft.com/office/officeart/2005/8/layout/cycle6"/>
    <dgm:cxn modelId="{79F31C95-F097-4713-96D2-8E909188E34C}" type="presOf" srcId="{C651A606-B026-48B0-90A6-575B472B184A}" destId="{803AACDF-7D8F-4FCE-A667-4BD69D25A7F0}" srcOrd="0" destOrd="0" presId="urn:microsoft.com/office/officeart/2005/8/layout/cycle6"/>
    <dgm:cxn modelId="{0F254591-21ED-41B1-B90C-A6C8619E59E8}" srcId="{C6A25B8F-BBAE-42DB-82B6-71F91FB8A2B9}" destId="{F7839101-CD9A-4F4D-A043-73FE2976212E}" srcOrd="2" destOrd="0" parTransId="{BE530C97-B9AF-4B01-ABC0-23E2059F6370}" sibTransId="{15E41D50-244C-4371-8B1B-01E7B2892D72}"/>
    <dgm:cxn modelId="{266A1F94-CF87-4E3B-AD6A-0CBFDD64D7EB}" type="presOf" srcId="{D356DDF8-ECBF-424E-9BB9-522BC5328F0D}" destId="{952FE44E-8BA7-454F-A5E6-8FAA566C025B}" srcOrd="0" destOrd="0" presId="urn:microsoft.com/office/officeart/2005/8/layout/cycle6"/>
    <dgm:cxn modelId="{75E881E6-D1E6-45A9-8AC7-CC97DC072355}" srcId="{C6A25B8F-BBAE-42DB-82B6-71F91FB8A2B9}" destId="{D356DDF8-ECBF-424E-9BB9-522BC5328F0D}" srcOrd="3" destOrd="0" parTransId="{EB604788-D811-47DB-8700-485CFAF2221E}" sibTransId="{4E95A3FA-0B4E-4DAA-B15C-0496FE53EE41}"/>
    <dgm:cxn modelId="{CC164D17-EE03-483C-B10B-6800048CF70E}" type="presOf" srcId="{C6A25B8F-BBAE-42DB-82B6-71F91FB8A2B9}" destId="{C8F79606-19F9-482E-AE3A-6D44C98BDAB7}" srcOrd="0" destOrd="0" presId="urn:microsoft.com/office/officeart/2005/8/layout/cycle6"/>
    <dgm:cxn modelId="{E7116137-3548-4BC1-A5E7-1E4235B2B2A9}" srcId="{C6A25B8F-BBAE-42DB-82B6-71F91FB8A2B9}" destId="{5A21D437-C3AF-481E-A288-9A6E568C8A2D}" srcOrd="0" destOrd="0" parTransId="{43075920-8278-4355-BAFD-533B96636825}" sibTransId="{4BFAA63F-30B7-4CC0-942A-E53C33037085}"/>
    <dgm:cxn modelId="{EF723189-EB9C-47FE-B393-57642ADF2C3E}" type="presOf" srcId="{903813CB-BDCA-4C7D-B380-0FDD4D8F8408}" destId="{DCE98682-E301-438F-BEC6-6FED0EA90C4B}" srcOrd="0" destOrd="0" presId="urn:microsoft.com/office/officeart/2005/8/layout/cycle6"/>
    <dgm:cxn modelId="{3E5A39A7-B587-41BE-9978-ED227800EFB7}" type="presOf" srcId="{5A21D437-C3AF-481E-A288-9A6E568C8A2D}" destId="{5B6FAEE8-E108-4281-A5A7-6BA092086A93}" srcOrd="0" destOrd="0" presId="urn:microsoft.com/office/officeart/2005/8/layout/cycle6"/>
    <dgm:cxn modelId="{18A755D9-BEC9-456C-91E3-A467F1DB0AF2}" type="presOf" srcId="{3FB9904B-51D0-4A6D-BF3E-45A527DD5F65}" destId="{29FA25F0-87FF-4AC7-8979-78FC54924F08}" srcOrd="0" destOrd="0" presId="urn:microsoft.com/office/officeart/2005/8/layout/cycle6"/>
    <dgm:cxn modelId="{A0E6A90B-84F7-4872-8CE5-9527F60D0E7C}" type="presOf" srcId="{4BFAA63F-30B7-4CC0-942A-E53C33037085}" destId="{5AA7D50E-1324-45BE-9F13-C9CD1A4E2128}" srcOrd="0" destOrd="0" presId="urn:microsoft.com/office/officeart/2005/8/layout/cycle6"/>
    <dgm:cxn modelId="{B77E5F7E-5533-4891-8527-E8B2F8B63FE3}" srcId="{C6A25B8F-BBAE-42DB-82B6-71F91FB8A2B9}" destId="{903813CB-BDCA-4C7D-B380-0FDD4D8F8408}" srcOrd="1" destOrd="0" parTransId="{4DCBFD35-F0B1-4702-A30C-F851842EB1D6}" sibTransId="{C651A606-B026-48B0-90A6-575B472B184A}"/>
    <dgm:cxn modelId="{7C5AB526-6080-4A6E-8694-9F70541F174B}" type="presOf" srcId="{F7839101-CD9A-4F4D-A043-73FE2976212E}" destId="{AB7E3DEF-8FC2-47BA-ADA2-ADCFA81DCF32}" srcOrd="0" destOrd="0" presId="urn:microsoft.com/office/officeart/2005/8/layout/cycle6"/>
    <dgm:cxn modelId="{EACD0A86-9719-44FA-B55E-5C2540BE0002}" type="presParOf" srcId="{C8F79606-19F9-482E-AE3A-6D44C98BDAB7}" destId="{5B6FAEE8-E108-4281-A5A7-6BA092086A93}" srcOrd="0" destOrd="0" presId="urn:microsoft.com/office/officeart/2005/8/layout/cycle6"/>
    <dgm:cxn modelId="{8CCDABCA-3AFF-42E3-BF9B-5FAB14D1FAAF}" type="presParOf" srcId="{C8F79606-19F9-482E-AE3A-6D44C98BDAB7}" destId="{1E477572-0E7F-4A39-B406-5E53E4CE8CE3}" srcOrd="1" destOrd="0" presId="urn:microsoft.com/office/officeart/2005/8/layout/cycle6"/>
    <dgm:cxn modelId="{EEA488FE-8ED8-4C91-9861-68E8163B2C6D}" type="presParOf" srcId="{C8F79606-19F9-482E-AE3A-6D44C98BDAB7}" destId="{5AA7D50E-1324-45BE-9F13-C9CD1A4E2128}" srcOrd="2" destOrd="0" presId="urn:microsoft.com/office/officeart/2005/8/layout/cycle6"/>
    <dgm:cxn modelId="{AD681E22-905C-4926-87CC-B6EEC2D04A3D}" type="presParOf" srcId="{C8F79606-19F9-482E-AE3A-6D44C98BDAB7}" destId="{DCE98682-E301-438F-BEC6-6FED0EA90C4B}" srcOrd="3" destOrd="0" presId="urn:microsoft.com/office/officeart/2005/8/layout/cycle6"/>
    <dgm:cxn modelId="{A7357B81-BD19-48A0-BE54-61642721108F}" type="presParOf" srcId="{C8F79606-19F9-482E-AE3A-6D44C98BDAB7}" destId="{C4A257F6-6A3A-40DB-90E6-5D7DC8F47C4F}" srcOrd="4" destOrd="0" presId="urn:microsoft.com/office/officeart/2005/8/layout/cycle6"/>
    <dgm:cxn modelId="{43936446-C0B9-4BFC-BFB5-E12C631023E2}" type="presParOf" srcId="{C8F79606-19F9-482E-AE3A-6D44C98BDAB7}" destId="{803AACDF-7D8F-4FCE-A667-4BD69D25A7F0}" srcOrd="5" destOrd="0" presId="urn:microsoft.com/office/officeart/2005/8/layout/cycle6"/>
    <dgm:cxn modelId="{44DE432B-C794-4A22-B879-F3EDDFEB1391}" type="presParOf" srcId="{C8F79606-19F9-482E-AE3A-6D44C98BDAB7}" destId="{AB7E3DEF-8FC2-47BA-ADA2-ADCFA81DCF32}" srcOrd="6" destOrd="0" presId="urn:microsoft.com/office/officeart/2005/8/layout/cycle6"/>
    <dgm:cxn modelId="{1177EAE3-90D2-4EE0-A08F-B26C73EFD7BB}" type="presParOf" srcId="{C8F79606-19F9-482E-AE3A-6D44C98BDAB7}" destId="{3A3DE5BB-B03F-4C81-BC2C-F69FB0B0A2B9}" srcOrd="7" destOrd="0" presId="urn:microsoft.com/office/officeart/2005/8/layout/cycle6"/>
    <dgm:cxn modelId="{36E06803-FAE7-4691-AE7E-EF41BEBD5E11}" type="presParOf" srcId="{C8F79606-19F9-482E-AE3A-6D44C98BDAB7}" destId="{F43A8B6A-8624-4796-8472-491BD580EB07}" srcOrd="8" destOrd="0" presId="urn:microsoft.com/office/officeart/2005/8/layout/cycle6"/>
    <dgm:cxn modelId="{46BDA85B-0C9E-4DAB-81D0-B8F124D3FA50}" type="presParOf" srcId="{C8F79606-19F9-482E-AE3A-6D44C98BDAB7}" destId="{952FE44E-8BA7-454F-A5E6-8FAA566C025B}" srcOrd="9" destOrd="0" presId="urn:microsoft.com/office/officeart/2005/8/layout/cycle6"/>
    <dgm:cxn modelId="{589BBE3E-B3EA-4B24-9591-0EB315DD8173}" type="presParOf" srcId="{C8F79606-19F9-482E-AE3A-6D44C98BDAB7}" destId="{1452492A-4E46-4AF2-A59E-2C1CB3391A85}" srcOrd="10" destOrd="0" presId="urn:microsoft.com/office/officeart/2005/8/layout/cycle6"/>
    <dgm:cxn modelId="{B7901E1E-830F-4B6E-99DB-9F02844D0E3B}" type="presParOf" srcId="{C8F79606-19F9-482E-AE3A-6D44C98BDAB7}" destId="{3BA0416B-45F7-4E9E-B555-CCB9DE660E1A}" srcOrd="11" destOrd="0" presId="urn:microsoft.com/office/officeart/2005/8/layout/cycle6"/>
    <dgm:cxn modelId="{0E19F30A-2626-4BB1-B29E-EA43B1DA45E4}" type="presParOf" srcId="{C8F79606-19F9-482E-AE3A-6D44C98BDAB7}" destId="{29FA25F0-87FF-4AC7-8979-78FC54924F08}" srcOrd="12" destOrd="0" presId="urn:microsoft.com/office/officeart/2005/8/layout/cycle6"/>
    <dgm:cxn modelId="{E3778FEB-EB32-47E8-97DF-F5249817F4A9}" type="presParOf" srcId="{C8F79606-19F9-482E-AE3A-6D44C98BDAB7}" destId="{EB03FA5A-8FA1-4CC6-865E-FCEE2F052D88}" srcOrd="13" destOrd="0" presId="urn:microsoft.com/office/officeart/2005/8/layout/cycle6"/>
    <dgm:cxn modelId="{28A8972A-F2B1-4709-99E1-1810392D01D8}" type="presParOf" srcId="{C8F79606-19F9-482E-AE3A-6D44C98BDAB7}" destId="{B9A15FD1-6E58-4006-9367-D39237147245}"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6FAEE8-E108-4281-A5A7-6BA092086A93}">
      <dsp:nvSpPr>
        <dsp:cNvPr id="0" name=""/>
        <dsp:cNvSpPr/>
      </dsp:nvSpPr>
      <dsp:spPr>
        <a:xfrm>
          <a:off x="3355330" y="418"/>
          <a:ext cx="1518939" cy="98731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Slogan</a:t>
          </a:r>
          <a:endParaRPr lang="en-US" sz="2700" kern="1200" dirty="0"/>
        </a:p>
      </dsp:txBody>
      <dsp:txXfrm>
        <a:off x="3355330" y="418"/>
        <a:ext cx="1518939" cy="987310"/>
      </dsp:txXfrm>
    </dsp:sp>
    <dsp:sp modelId="{5AA7D50E-1324-45BE-9F13-C9CD1A4E2128}">
      <dsp:nvSpPr>
        <dsp:cNvPr id="0" name=""/>
        <dsp:cNvSpPr/>
      </dsp:nvSpPr>
      <dsp:spPr>
        <a:xfrm>
          <a:off x="2140194" y="494073"/>
          <a:ext cx="3949210" cy="3949210"/>
        </a:xfrm>
        <a:custGeom>
          <a:avLst/>
          <a:gdLst/>
          <a:ahLst/>
          <a:cxnLst/>
          <a:rect l="0" t="0" r="0" b="0"/>
          <a:pathLst>
            <a:path>
              <a:moveTo>
                <a:pt x="2744535" y="156289"/>
              </a:moveTo>
              <a:arcTo wR="1974605" hR="1974605" stAng="17576957" swAng="1964011"/>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CE98682-E301-438F-BEC6-6FED0EA90C4B}">
      <dsp:nvSpPr>
        <dsp:cNvPr id="0" name=""/>
        <dsp:cNvSpPr/>
      </dsp:nvSpPr>
      <dsp:spPr>
        <a:xfrm>
          <a:off x="5233291" y="1364836"/>
          <a:ext cx="1518939" cy="98731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Symbol</a:t>
          </a:r>
          <a:endParaRPr lang="en-US" sz="2700" kern="1200" dirty="0"/>
        </a:p>
      </dsp:txBody>
      <dsp:txXfrm>
        <a:off x="5233291" y="1364836"/>
        <a:ext cx="1518939" cy="987310"/>
      </dsp:txXfrm>
    </dsp:sp>
    <dsp:sp modelId="{803AACDF-7D8F-4FCE-A667-4BD69D25A7F0}">
      <dsp:nvSpPr>
        <dsp:cNvPr id="0" name=""/>
        <dsp:cNvSpPr/>
      </dsp:nvSpPr>
      <dsp:spPr>
        <a:xfrm>
          <a:off x="2140194" y="494073"/>
          <a:ext cx="3949210" cy="3949210"/>
        </a:xfrm>
        <a:custGeom>
          <a:avLst/>
          <a:gdLst/>
          <a:ahLst/>
          <a:cxnLst/>
          <a:rect l="0" t="0" r="0" b="0"/>
          <a:pathLst>
            <a:path>
              <a:moveTo>
                <a:pt x="3946474" y="1870706"/>
              </a:moveTo>
              <a:arcTo wR="1974605" hR="1974605" stAng="21419031" swAng="2198204"/>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B7E3DEF-8FC2-47BA-ADA2-ADCFA81DCF32}">
      <dsp:nvSpPr>
        <dsp:cNvPr id="0" name=""/>
        <dsp:cNvSpPr/>
      </dsp:nvSpPr>
      <dsp:spPr>
        <a:xfrm>
          <a:off x="4515973" y="3572512"/>
          <a:ext cx="1518939" cy="98731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Salient</a:t>
          </a:r>
          <a:endParaRPr lang="en-US" sz="2700" kern="1200" dirty="0"/>
        </a:p>
      </dsp:txBody>
      <dsp:txXfrm>
        <a:off x="4515973" y="3572512"/>
        <a:ext cx="1518939" cy="987310"/>
      </dsp:txXfrm>
    </dsp:sp>
    <dsp:sp modelId="{F43A8B6A-8624-4796-8472-491BD580EB07}">
      <dsp:nvSpPr>
        <dsp:cNvPr id="0" name=""/>
        <dsp:cNvSpPr/>
      </dsp:nvSpPr>
      <dsp:spPr>
        <a:xfrm>
          <a:off x="2140194" y="494073"/>
          <a:ext cx="3949210" cy="3949210"/>
        </a:xfrm>
        <a:custGeom>
          <a:avLst/>
          <a:gdLst/>
          <a:ahLst/>
          <a:cxnLst/>
          <a:rect l="0" t="0" r="0" b="0"/>
          <a:pathLst>
            <a:path>
              <a:moveTo>
                <a:pt x="2367919" y="3909642"/>
              </a:moveTo>
              <a:arcTo wR="1974605" hR="1974605" stAng="4710637" swAng="1378726"/>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52FE44E-8BA7-454F-A5E6-8FAA566C025B}">
      <dsp:nvSpPr>
        <dsp:cNvPr id="0" name=""/>
        <dsp:cNvSpPr/>
      </dsp:nvSpPr>
      <dsp:spPr>
        <a:xfrm>
          <a:off x="2194686" y="3572512"/>
          <a:ext cx="1518939" cy="98731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Surprise</a:t>
          </a:r>
          <a:endParaRPr lang="en-US" sz="2700" kern="1200" dirty="0"/>
        </a:p>
      </dsp:txBody>
      <dsp:txXfrm>
        <a:off x="2194686" y="3572512"/>
        <a:ext cx="1518939" cy="987310"/>
      </dsp:txXfrm>
    </dsp:sp>
    <dsp:sp modelId="{3BA0416B-45F7-4E9E-B555-CCB9DE660E1A}">
      <dsp:nvSpPr>
        <dsp:cNvPr id="0" name=""/>
        <dsp:cNvSpPr/>
      </dsp:nvSpPr>
      <dsp:spPr>
        <a:xfrm>
          <a:off x="2140194" y="494073"/>
          <a:ext cx="3949210" cy="3949210"/>
        </a:xfrm>
        <a:custGeom>
          <a:avLst/>
          <a:gdLst/>
          <a:ahLst/>
          <a:cxnLst/>
          <a:rect l="0" t="0" r="0" b="0"/>
          <a:pathLst>
            <a:path>
              <a:moveTo>
                <a:pt x="330307" y="3067925"/>
              </a:moveTo>
              <a:arcTo wR="1974605" hR="1974605" stAng="8782765" swAng="2198204"/>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9FA25F0-87FF-4AC7-8979-78FC54924F08}">
      <dsp:nvSpPr>
        <dsp:cNvPr id="0" name=""/>
        <dsp:cNvSpPr/>
      </dsp:nvSpPr>
      <dsp:spPr>
        <a:xfrm>
          <a:off x="1477368" y="1364836"/>
          <a:ext cx="1518939" cy="98731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Story</a:t>
          </a:r>
          <a:endParaRPr lang="en-US" sz="2700" kern="1200" dirty="0"/>
        </a:p>
      </dsp:txBody>
      <dsp:txXfrm>
        <a:off x="1477368" y="1364836"/>
        <a:ext cx="1518939" cy="987310"/>
      </dsp:txXfrm>
    </dsp:sp>
    <dsp:sp modelId="{B9A15FD1-6E58-4006-9367-D39237147245}">
      <dsp:nvSpPr>
        <dsp:cNvPr id="0" name=""/>
        <dsp:cNvSpPr/>
      </dsp:nvSpPr>
      <dsp:spPr>
        <a:xfrm>
          <a:off x="2140194" y="494073"/>
          <a:ext cx="3949210" cy="3949210"/>
        </a:xfrm>
        <a:custGeom>
          <a:avLst/>
          <a:gdLst/>
          <a:ahLst/>
          <a:cxnLst/>
          <a:rect l="0" t="0" r="0" b="0"/>
          <a:pathLst>
            <a:path>
              <a:moveTo>
                <a:pt x="343721" y="861373"/>
              </a:moveTo>
              <a:arcTo wR="1974605" hR="1974605" stAng="12859032" swAng="1964011"/>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6FAEE8-E108-4281-A5A7-6BA092086A93}">
      <dsp:nvSpPr>
        <dsp:cNvPr id="0" name=""/>
        <dsp:cNvSpPr/>
      </dsp:nvSpPr>
      <dsp:spPr>
        <a:xfrm>
          <a:off x="3355330" y="418"/>
          <a:ext cx="1518939" cy="98731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Slogan</a:t>
          </a:r>
          <a:endParaRPr lang="en-US" sz="2700" kern="1200" dirty="0"/>
        </a:p>
      </dsp:txBody>
      <dsp:txXfrm>
        <a:off x="3355330" y="418"/>
        <a:ext cx="1518939" cy="987310"/>
      </dsp:txXfrm>
    </dsp:sp>
    <dsp:sp modelId="{5AA7D50E-1324-45BE-9F13-C9CD1A4E2128}">
      <dsp:nvSpPr>
        <dsp:cNvPr id="0" name=""/>
        <dsp:cNvSpPr/>
      </dsp:nvSpPr>
      <dsp:spPr>
        <a:xfrm>
          <a:off x="2140194" y="494073"/>
          <a:ext cx="3949210" cy="3949210"/>
        </a:xfrm>
        <a:custGeom>
          <a:avLst/>
          <a:gdLst/>
          <a:ahLst/>
          <a:cxnLst/>
          <a:rect l="0" t="0" r="0" b="0"/>
          <a:pathLst>
            <a:path>
              <a:moveTo>
                <a:pt x="2744535" y="156289"/>
              </a:moveTo>
              <a:arcTo wR="1974605" hR="1974605" stAng="17576957" swAng="1964011"/>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CE98682-E301-438F-BEC6-6FED0EA90C4B}">
      <dsp:nvSpPr>
        <dsp:cNvPr id="0" name=""/>
        <dsp:cNvSpPr/>
      </dsp:nvSpPr>
      <dsp:spPr>
        <a:xfrm>
          <a:off x="5233291" y="1364836"/>
          <a:ext cx="1518939" cy="98731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Symbol</a:t>
          </a:r>
          <a:endParaRPr lang="en-US" sz="2700" kern="1200" dirty="0"/>
        </a:p>
      </dsp:txBody>
      <dsp:txXfrm>
        <a:off x="5233291" y="1364836"/>
        <a:ext cx="1518939" cy="987310"/>
      </dsp:txXfrm>
    </dsp:sp>
    <dsp:sp modelId="{803AACDF-7D8F-4FCE-A667-4BD69D25A7F0}">
      <dsp:nvSpPr>
        <dsp:cNvPr id="0" name=""/>
        <dsp:cNvSpPr/>
      </dsp:nvSpPr>
      <dsp:spPr>
        <a:xfrm>
          <a:off x="2140194" y="494073"/>
          <a:ext cx="3949210" cy="3949210"/>
        </a:xfrm>
        <a:custGeom>
          <a:avLst/>
          <a:gdLst/>
          <a:ahLst/>
          <a:cxnLst/>
          <a:rect l="0" t="0" r="0" b="0"/>
          <a:pathLst>
            <a:path>
              <a:moveTo>
                <a:pt x="3946474" y="1870706"/>
              </a:moveTo>
              <a:arcTo wR="1974605" hR="1974605" stAng="21419031" swAng="2198204"/>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B7E3DEF-8FC2-47BA-ADA2-ADCFA81DCF32}">
      <dsp:nvSpPr>
        <dsp:cNvPr id="0" name=""/>
        <dsp:cNvSpPr/>
      </dsp:nvSpPr>
      <dsp:spPr>
        <a:xfrm>
          <a:off x="4515973" y="3572512"/>
          <a:ext cx="1518939" cy="98731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Salient</a:t>
          </a:r>
          <a:endParaRPr lang="en-US" sz="2700" kern="1200" dirty="0"/>
        </a:p>
      </dsp:txBody>
      <dsp:txXfrm>
        <a:off x="4515973" y="3572512"/>
        <a:ext cx="1518939" cy="987310"/>
      </dsp:txXfrm>
    </dsp:sp>
    <dsp:sp modelId="{F43A8B6A-8624-4796-8472-491BD580EB07}">
      <dsp:nvSpPr>
        <dsp:cNvPr id="0" name=""/>
        <dsp:cNvSpPr/>
      </dsp:nvSpPr>
      <dsp:spPr>
        <a:xfrm>
          <a:off x="2140194" y="494073"/>
          <a:ext cx="3949210" cy="3949210"/>
        </a:xfrm>
        <a:custGeom>
          <a:avLst/>
          <a:gdLst/>
          <a:ahLst/>
          <a:cxnLst/>
          <a:rect l="0" t="0" r="0" b="0"/>
          <a:pathLst>
            <a:path>
              <a:moveTo>
                <a:pt x="2367919" y="3909642"/>
              </a:moveTo>
              <a:arcTo wR="1974605" hR="1974605" stAng="4710637" swAng="1378726"/>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52FE44E-8BA7-454F-A5E6-8FAA566C025B}">
      <dsp:nvSpPr>
        <dsp:cNvPr id="0" name=""/>
        <dsp:cNvSpPr/>
      </dsp:nvSpPr>
      <dsp:spPr>
        <a:xfrm>
          <a:off x="2194686" y="3572512"/>
          <a:ext cx="1518939" cy="98731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Surprise</a:t>
          </a:r>
          <a:endParaRPr lang="en-US" sz="2700" kern="1200" dirty="0"/>
        </a:p>
      </dsp:txBody>
      <dsp:txXfrm>
        <a:off x="2194686" y="3572512"/>
        <a:ext cx="1518939" cy="987310"/>
      </dsp:txXfrm>
    </dsp:sp>
    <dsp:sp modelId="{3BA0416B-45F7-4E9E-B555-CCB9DE660E1A}">
      <dsp:nvSpPr>
        <dsp:cNvPr id="0" name=""/>
        <dsp:cNvSpPr/>
      </dsp:nvSpPr>
      <dsp:spPr>
        <a:xfrm>
          <a:off x="2140194" y="494073"/>
          <a:ext cx="3949210" cy="3949210"/>
        </a:xfrm>
        <a:custGeom>
          <a:avLst/>
          <a:gdLst/>
          <a:ahLst/>
          <a:cxnLst/>
          <a:rect l="0" t="0" r="0" b="0"/>
          <a:pathLst>
            <a:path>
              <a:moveTo>
                <a:pt x="330307" y="3067925"/>
              </a:moveTo>
              <a:arcTo wR="1974605" hR="1974605" stAng="8782765" swAng="2198204"/>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9FA25F0-87FF-4AC7-8979-78FC54924F08}">
      <dsp:nvSpPr>
        <dsp:cNvPr id="0" name=""/>
        <dsp:cNvSpPr/>
      </dsp:nvSpPr>
      <dsp:spPr>
        <a:xfrm>
          <a:off x="1477368" y="1364836"/>
          <a:ext cx="1518939" cy="98731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Story</a:t>
          </a:r>
          <a:endParaRPr lang="en-US" sz="2700" kern="1200" dirty="0"/>
        </a:p>
      </dsp:txBody>
      <dsp:txXfrm>
        <a:off x="1477368" y="1364836"/>
        <a:ext cx="1518939" cy="987310"/>
      </dsp:txXfrm>
    </dsp:sp>
    <dsp:sp modelId="{B9A15FD1-6E58-4006-9367-D39237147245}">
      <dsp:nvSpPr>
        <dsp:cNvPr id="0" name=""/>
        <dsp:cNvSpPr/>
      </dsp:nvSpPr>
      <dsp:spPr>
        <a:xfrm>
          <a:off x="2140194" y="494073"/>
          <a:ext cx="3949210" cy="3949210"/>
        </a:xfrm>
        <a:custGeom>
          <a:avLst/>
          <a:gdLst/>
          <a:ahLst/>
          <a:cxnLst/>
          <a:rect l="0" t="0" r="0" b="0"/>
          <a:pathLst>
            <a:path>
              <a:moveTo>
                <a:pt x="343721" y="861373"/>
              </a:moveTo>
              <a:arcTo wR="1974605" hR="1974605" stAng="12859032" swAng="1964011"/>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C6E64-6138-4067-B7BB-EC5639F56427}" type="datetimeFigureOut">
              <a:rPr lang="en-US" smtClean="0"/>
              <a:pPr/>
              <a:t>11/20/2012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DCFC9A-28AB-4E7A-88A1-E3BCA1AFEBA0}" type="slidenum">
              <a:rPr lang="en-US" smtClean="0"/>
              <a:pPr/>
              <a:t>‹#›</a:t>
            </a:fld>
            <a:endParaRPr lang="en-US"/>
          </a:p>
        </p:txBody>
      </p:sp>
    </p:spTree>
    <p:extLst>
      <p:ext uri="{BB962C8B-B14F-4D97-AF65-F5344CB8AC3E}">
        <p14:creationId xmlns:p14="http://schemas.microsoft.com/office/powerpoint/2010/main" xmlns="" val="1031442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http://www-scf.usc.edu/~kallos/feynman.htm, http://www.textbookleague.org/103feyn.htm</a:t>
            </a:r>
          </a:p>
          <a:p>
            <a:endParaRPr lang="en-US" dirty="0" smtClean="0"/>
          </a:p>
          <a:p>
            <a:r>
              <a:rPr lang="en-US" dirty="0" smtClean="0"/>
              <a:t>Richard Feynman was a physicist; he won the Nobel prize in 1965, contributed to quantum mechanics, investigated the Challenger disaster. He was a very good observer too, of many of the little ridiculous things that plagued us, he wrote down his experiences in academia and in life in some autobiographical books, Surely You're Joking, Mr. Feynman! I'll recount one of the stories there.</a:t>
            </a:r>
          </a:p>
          <a:p>
            <a:endParaRPr lang="en-US" dirty="0" smtClean="0"/>
          </a:p>
          <a:p>
            <a:r>
              <a:rPr lang="en-US" dirty="0" smtClean="0"/>
              <a:t>Being a famous physicist, Feynman got a call from a lawyer on the California State Board of Education. Would you serve on the State Curriculum Commission? Mr. Norris asked. I mean, who better to make decisions about the math and science textbooks our kids learn from than a practicing scientist, who uses this stuff every day?</a:t>
            </a:r>
          </a:p>
          <a:p>
            <a:endParaRPr lang="en-US" dirty="0" smtClean="0"/>
          </a:p>
          <a:p>
            <a:r>
              <a:rPr lang="en-US" dirty="0" smtClean="0"/>
              <a:t>Immediately, textbook publishers started flooding him with calls. "We're so glad you're on the committee because we wanted a scientific guy," and also: "We'd like to explain what this book is about; we'll help you in any way we can to judge the books...“ He said, “You don’t have to explain; I’m sure the books will speak for themselves.” After all, he should be impartial.</a:t>
            </a:r>
          </a:p>
          <a:p>
            <a:endParaRPr lang="en-US" dirty="0" smtClean="0"/>
          </a:p>
          <a:p>
            <a:r>
              <a:rPr lang="en-US" dirty="0" smtClean="0"/>
              <a:t>A</a:t>
            </a:r>
            <a:r>
              <a:rPr lang="en-US" baseline="0" dirty="0" smtClean="0"/>
              <a:t> lady from the LA school system introduced Feynman to the process: The members of the commission would get lots of the copies of the book, give them to teachers and administrators in their district, and get reports back on what the people thought.</a:t>
            </a:r>
          </a:p>
          <a:p>
            <a:endParaRPr lang="en-US" baseline="0" dirty="0" smtClean="0"/>
          </a:p>
          <a:p>
            <a:r>
              <a:rPr lang="en-US" baseline="0" dirty="0" smtClean="0"/>
              <a:t>Feynman didn’t know any teachers or administrators, so he’s like, I’ll just read everything myself. A few days later, a guy from the book depository said, “We’re ready to send you the books, they’re 300 pounds.” He was overwhelmed. “It’s all right,” the person said, “We’ll get you someone to help you read them.”</a:t>
            </a:r>
          </a:p>
          <a:p>
            <a:endParaRPr lang="en-US" baseline="0" dirty="0" smtClean="0"/>
          </a:p>
          <a:p>
            <a:r>
              <a:rPr lang="en-US" baseline="0" dirty="0" smtClean="0"/>
              <a:t>But he wasn’t buying any of this stuff. Either you read them or you don’t.</a:t>
            </a:r>
          </a:p>
          <a:p>
            <a:endParaRPr lang="en-US" baseline="0" dirty="0" smtClean="0"/>
          </a:p>
          <a:p>
            <a:r>
              <a:rPr lang="en-US" baseline="0" dirty="0" smtClean="0"/>
              <a:t>He worked for long hours in the basement. His wife said he was like a volcano at the time: mostly quiet but sometimes he would just explode. Why? The books were lousy. </a:t>
            </a:r>
          </a:p>
          <a:p>
            <a:endParaRPr lang="en-US" baseline="0" dirty="0" smtClean="0"/>
          </a:p>
          <a:p>
            <a:r>
              <a:rPr lang="en-US" baseline="0" dirty="0" smtClean="0"/>
              <a:t>[</a:t>
            </a:r>
          </a:p>
          <a:p>
            <a:pPr>
              <a:buFont typeface="Arial" pitchFamily="34" charset="0"/>
              <a:buChar char="•"/>
            </a:pPr>
            <a:r>
              <a:rPr lang="en-US" baseline="0" dirty="0" smtClean="0"/>
              <a:t> The textbook authors were trying to teach something they didn’t understand very well; they tried to be rigorous but weren’t smart enough to understand what that meant. They taught stuff that was useless. How were kids supposed to learn anything?</a:t>
            </a:r>
          </a:p>
          <a:p>
            <a:pPr>
              <a:buFont typeface="Arial" pitchFamily="34" charset="0"/>
              <a:buChar char="•"/>
            </a:pPr>
            <a:r>
              <a:rPr lang="en-US" baseline="0" dirty="0" smtClean="0"/>
              <a:t> They tried to teach “modern concepts” of math that were useless without the proper foundations. </a:t>
            </a:r>
            <a:r>
              <a:rPr lang="en-US" sz="1200" b="0" i="0" kern="1200" dirty="0" smtClean="0">
                <a:solidFill>
                  <a:schemeClr val="tx1"/>
                </a:solidFill>
                <a:latin typeface="+mn-lt"/>
                <a:ea typeface="+mn-ea"/>
                <a:cs typeface="+mn-cs"/>
              </a:rPr>
              <a:t>"Translate these numbers, which are written in base seven, to base five.” There’s some cool math about</a:t>
            </a:r>
            <a:r>
              <a:rPr lang="en-US" sz="1200" b="0" i="0" kern="1200" baseline="0" dirty="0" smtClean="0">
                <a:solidFill>
                  <a:schemeClr val="tx1"/>
                </a:solidFill>
                <a:latin typeface="+mn-lt"/>
                <a:ea typeface="+mn-ea"/>
                <a:cs typeface="+mn-cs"/>
              </a:rPr>
              <a:t> other bases but the textbooks made these topics rote.</a:t>
            </a:r>
          </a:p>
          <a:p>
            <a:pPr>
              <a:buFont typeface="Arial" pitchFamily="34" charset="0"/>
              <a:buChar char="•"/>
            </a:pPr>
            <a:r>
              <a:rPr lang="en-US" sz="1200" b="0" i="0" kern="1200" baseline="0" dirty="0" smtClean="0">
                <a:solidFill>
                  <a:schemeClr val="tx1"/>
                </a:solidFill>
                <a:latin typeface="+mn-lt"/>
                <a:ea typeface="+mn-ea"/>
                <a:cs typeface="+mn-cs"/>
              </a:rPr>
              <a:t> The books didn’t say anything about arithmetic in science. Just buying stamps.]</a:t>
            </a:r>
          </a:p>
          <a:p>
            <a:pPr>
              <a:buFont typeface="Arial" pitchFamily="34" charset="0"/>
              <a:buChar char="•"/>
            </a:pP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"Mathematics is used in science in many ways. We will give you an example from astronomy, which is the science of stars Red stars have a temperature of four thousand degrees, yellow stars have a temperature of five thousand degrees.</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Green stars have a temperature of seven thousand degrees, blue stars have a temperature of ten thousand degrees, and violet stars have a temperature of (some big number).</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John and his father go out to look at the stars. John sees two blue stars and a red star. His father sees a green star, a violet star, and two yellow stars. What is the total temperature of the stars seen by John and his father?” These books are written by people who have no idea what they’re talking about. It makes NO sense to talk about the sum</a:t>
            </a:r>
            <a:r>
              <a:rPr lang="en-US" sz="1200" b="0" i="0" kern="1200" baseline="0" dirty="0" smtClean="0">
                <a:solidFill>
                  <a:schemeClr val="tx1"/>
                </a:solidFill>
                <a:latin typeface="+mn-lt"/>
                <a:ea typeface="+mn-ea"/>
                <a:cs typeface="+mn-cs"/>
              </a:rPr>
              <a:t> of two temperatures.</a:t>
            </a:r>
          </a:p>
          <a:p>
            <a:pPr>
              <a:buFont typeface="Arial" pitchFamily="34" charset="0"/>
              <a:buChar char="•"/>
            </a:pPr>
            <a:endParaRPr lang="en-US" sz="1200" b="0" i="0" kern="1200" baseline="0" dirty="0" smtClean="0">
              <a:solidFill>
                <a:schemeClr val="tx1"/>
              </a:solidFill>
              <a:latin typeface="+mn-lt"/>
              <a:ea typeface="+mn-ea"/>
              <a:cs typeface="+mn-cs"/>
            </a:endParaRPr>
          </a:p>
          <a:p>
            <a:pPr>
              <a:buFont typeface="Arial" pitchFamily="34" charset="0"/>
              <a:buNone/>
            </a:pPr>
            <a:r>
              <a:rPr lang="en-US" sz="1200" b="0" i="0" kern="1200" baseline="0" dirty="0" smtClean="0">
                <a:solidFill>
                  <a:schemeClr val="tx1"/>
                </a:solidFill>
                <a:latin typeface="+mn-lt"/>
                <a:ea typeface="+mn-ea"/>
                <a:cs typeface="+mn-cs"/>
              </a:rPr>
              <a:t>In the first meeting, he found his ratings were very different from the others. “Why did you rate that book low?” they asked. He would say, this is the problem, see page so-and-so. He asked </a:t>
            </a:r>
            <a:r>
              <a:rPr lang="en-US" sz="1200" b="0" i="1" kern="1200" baseline="0" dirty="0" smtClean="0">
                <a:solidFill>
                  <a:schemeClr val="tx1"/>
                </a:solidFill>
                <a:latin typeface="+mn-lt"/>
                <a:ea typeface="+mn-ea"/>
                <a:cs typeface="+mn-cs"/>
              </a:rPr>
              <a:t>them</a:t>
            </a:r>
            <a:r>
              <a:rPr lang="en-US" sz="1200" b="0" i="0" kern="1200" baseline="0" dirty="0" smtClean="0">
                <a:solidFill>
                  <a:schemeClr val="tx1"/>
                </a:solidFill>
                <a:latin typeface="+mn-lt"/>
                <a:ea typeface="+mn-ea"/>
                <a:cs typeface="+mn-cs"/>
              </a:rPr>
              <a:t> why they rated the book high, and they never answered, “What did you think about this other book?”</a:t>
            </a:r>
          </a:p>
          <a:p>
            <a:pPr>
              <a:buFont typeface="Arial" pitchFamily="34" charset="0"/>
              <a:buNone/>
            </a:pPr>
            <a:endParaRPr lang="en-US" sz="1200" b="0" i="0" kern="1200" baseline="0" dirty="0" smtClean="0">
              <a:solidFill>
                <a:schemeClr val="tx1"/>
              </a:solidFill>
              <a:latin typeface="+mn-lt"/>
              <a:ea typeface="+mn-ea"/>
              <a:cs typeface="+mn-cs"/>
            </a:endParaRPr>
          </a:p>
          <a:p>
            <a:pPr>
              <a:buFont typeface="Arial" pitchFamily="34" charset="0"/>
              <a:buNone/>
            </a:pPr>
            <a:r>
              <a:rPr lang="en-US" sz="1200" b="0" i="0" kern="1200" baseline="0" dirty="0" smtClean="0">
                <a:solidFill>
                  <a:schemeClr val="tx1"/>
                </a:solidFill>
                <a:latin typeface="+mn-lt"/>
                <a:ea typeface="+mn-ea"/>
                <a:cs typeface="+mn-cs"/>
              </a:rPr>
              <a:t>They came to one of a set of 3 books published by one company. “What do you think of it?” “The book depository didn’t send me that book.” “What do you think of it?” one person repeated. “I said they didn’t send me that one, so I don’t have any judgment on it.”</a:t>
            </a:r>
          </a:p>
          <a:p>
            <a:pPr>
              <a:buFont typeface="Arial" pitchFamily="34" charset="0"/>
              <a:buNone/>
            </a:pPr>
            <a:endParaRPr lang="en-US" sz="1200" b="0" i="0" kern="1200" baseline="0" dirty="0" smtClean="0">
              <a:solidFill>
                <a:schemeClr val="tx1"/>
              </a:solidFill>
              <a:latin typeface="+mn-lt"/>
              <a:ea typeface="+mn-ea"/>
              <a:cs typeface="+mn-cs"/>
            </a:endParaRPr>
          </a:p>
          <a:p>
            <a:pPr>
              <a:buFont typeface="Arial" pitchFamily="34" charset="0"/>
              <a:buNone/>
            </a:pPr>
            <a:r>
              <a:rPr lang="en-US" sz="1200" b="0" i="0" kern="1200" baseline="0" dirty="0" smtClean="0">
                <a:solidFill>
                  <a:schemeClr val="tx1"/>
                </a:solidFill>
                <a:latin typeface="+mn-lt"/>
                <a:ea typeface="+mn-ea"/>
                <a:cs typeface="+mn-cs"/>
              </a:rPr>
              <a:t>The man from the book depository was there. He explained, “It wasn’t completed yet by deadline, so the publisher sent the book with the covers, blank in between.”</a:t>
            </a:r>
          </a:p>
          <a:p>
            <a:pPr>
              <a:buFont typeface="Arial" pitchFamily="34" charset="0"/>
              <a:buNone/>
            </a:pPr>
            <a:endParaRPr lang="en-US" sz="1200" b="0" i="0" kern="1200" baseline="0" dirty="0" smtClean="0">
              <a:solidFill>
                <a:schemeClr val="tx1"/>
              </a:solidFill>
              <a:latin typeface="+mn-lt"/>
              <a:ea typeface="+mn-ea"/>
              <a:cs typeface="+mn-cs"/>
            </a:endParaRPr>
          </a:p>
          <a:p>
            <a:pPr>
              <a:buFont typeface="Arial" pitchFamily="34" charset="0"/>
              <a:buNone/>
            </a:pPr>
            <a:r>
              <a:rPr lang="en-US" sz="1200" b="0" i="0" kern="1200" baseline="0" dirty="0" smtClean="0">
                <a:solidFill>
                  <a:schemeClr val="tx1"/>
                </a:solidFill>
                <a:latin typeface="+mn-lt"/>
                <a:ea typeface="+mn-ea"/>
                <a:cs typeface="+mn-cs"/>
              </a:rPr>
              <a:t>Some of the other members had rated the book! They were flabbergasted that it was blank. In fact, the rating for the blank book was higher than the other two books! They didn’t</a:t>
            </a:r>
            <a:r>
              <a:rPr lang="zh-CN" altLang="en-US" sz="1200" b="0" i="0" kern="1200" baseline="0" dirty="0" smtClean="0">
                <a:solidFill>
                  <a:schemeClr val="tx1"/>
                </a:solidFill>
                <a:latin typeface="+mn-lt"/>
                <a:ea typeface="+mn-ea"/>
                <a:cs typeface="+mn-cs"/>
              </a:rPr>
              <a:t> </a:t>
            </a:r>
            <a:r>
              <a:rPr lang="en-US" altLang="zh-CN" sz="1200" b="0" i="0" kern="1200" baseline="0" dirty="0" smtClean="0">
                <a:solidFill>
                  <a:schemeClr val="tx1"/>
                </a:solidFill>
                <a:latin typeface="+mn-lt"/>
                <a:ea typeface="+mn-ea"/>
                <a:cs typeface="+mn-cs"/>
              </a:rPr>
              <a:t>even </a:t>
            </a:r>
            <a:r>
              <a:rPr lang="en-US" altLang="zh-CN" sz="1200" b="0" i="1" kern="1200" baseline="0" dirty="0" smtClean="0">
                <a:solidFill>
                  <a:schemeClr val="tx1"/>
                </a:solidFill>
                <a:latin typeface="+mn-lt"/>
                <a:ea typeface="+mn-ea"/>
                <a:cs typeface="+mn-cs"/>
              </a:rPr>
              <a:t>read</a:t>
            </a:r>
            <a:r>
              <a:rPr lang="en-US" altLang="zh-CN" sz="1200" b="0" i="0" kern="1200" baseline="0" dirty="0" smtClean="0">
                <a:solidFill>
                  <a:schemeClr val="tx1"/>
                </a:solidFill>
                <a:latin typeface="+mn-lt"/>
                <a:ea typeface="+mn-ea"/>
                <a:cs typeface="+mn-cs"/>
              </a:rPr>
              <a:t> the book! They just gave books to other people (many of whom didn’t read it either) and got reports back, and listened to the publishers explain what was in the books, and Feynman was the only one who read them all.</a:t>
            </a:r>
          </a:p>
          <a:p>
            <a:pPr>
              <a:buFont typeface="Arial" pitchFamily="34" charset="0"/>
              <a:buNone/>
            </a:pPr>
            <a:endParaRPr lang="en-US" sz="1200" b="0" i="0" kern="1200" baseline="0" dirty="0" smtClean="0">
              <a:solidFill>
                <a:schemeClr val="tx1"/>
              </a:solidFill>
              <a:latin typeface="+mn-lt"/>
              <a:ea typeface="+mn-ea"/>
              <a:cs typeface="+mn-cs"/>
            </a:endParaRPr>
          </a:p>
          <a:p>
            <a:pPr>
              <a:buFont typeface="Arial" pitchFamily="34" charset="0"/>
              <a:buNone/>
            </a:pPr>
            <a:r>
              <a:rPr lang="en-US" sz="1200" b="0" i="0" kern="1200" baseline="0" dirty="0" smtClean="0">
                <a:solidFill>
                  <a:schemeClr val="tx1"/>
                </a:solidFill>
                <a:latin typeface="+mn-lt"/>
                <a:ea typeface="+mn-ea"/>
                <a:cs typeface="+mn-cs"/>
              </a:rPr>
              <a:t>[Compare to this fable. Nobody has seen the Emperor of China. To find the length, you go around China asking everyone what they thought was the length, and then you average. Because you asked so many people, it must be accurate, right?]</a:t>
            </a:r>
            <a:endParaRPr lang="en-US" altLang="zh-CN" sz="1200" b="0" i="0" kern="1200" baseline="0" dirty="0" smtClean="0">
              <a:solidFill>
                <a:schemeClr val="tx1"/>
              </a:solidFill>
              <a:latin typeface="+mn-lt"/>
              <a:ea typeface="+mn-ea"/>
              <a:cs typeface="+mn-cs"/>
            </a:endParaRPr>
          </a:p>
          <a:p>
            <a:pPr>
              <a:buFont typeface="Arial" pitchFamily="34" charset="0"/>
              <a:buNone/>
            </a:pPr>
            <a:endParaRPr lang="en-US" altLang="zh-CN" sz="1200" b="0" i="0" kern="1200" baseline="0" dirty="0" smtClean="0">
              <a:solidFill>
                <a:schemeClr val="tx1"/>
              </a:solidFill>
              <a:latin typeface="+mn-lt"/>
              <a:ea typeface="+mn-ea"/>
              <a:cs typeface="+mn-cs"/>
            </a:endParaRPr>
          </a:p>
          <a:p>
            <a:pPr>
              <a:buFont typeface="Arial" pitchFamily="34" charset="0"/>
              <a:buNone/>
            </a:pPr>
            <a:r>
              <a:rPr lang="en-US" altLang="zh-CN" sz="1200" b="0" i="0" kern="1200" baseline="0" dirty="0" smtClean="0">
                <a:solidFill>
                  <a:schemeClr val="tx1"/>
                </a:solidFill>
                <a:latin typeface="+mn-lt"/>
                <a:ea typeface="+mn-ea"/>
                <a:cs typeface="+mn-cs"/>
              </a:rPr>
              <a:t>People sent Feynman stuff when he was on the board. A package of dried fruit, “From our family to yours, Happy Thanksgiving.” He didn’t know who the sender was, so he got the guy’s phone number and called, “Who are you?” “Oh hi Feynman, I’m Pete </a:t>
            </a:r>
            <a:r>
              <a:rPr lang="en-US" altLang="zh-CN" sz="1200" b="0" i="0" kern="1200" baseline="0" dirty="0" err="1" smtClean="0">
                <a:solidFill>
                  <a:schemeClr val="tx1"/>
                </a:solidFill>
                <a:latin typeface="+mn-lt"/>
                <a:ea typeface="+mn-ea"/>
                <a:cs typeface="+mn-cs"/>
              </a:rPr>
              <a:t>Pamilio</a:t>
            </a:r>
            <a:r>
              <a:rPr lang="en-US" altLang="zh-CN" sz="1200" b="0" i="0" kern="1200" baseline="0" dirty="0" smtClean="0">
                <a:solidFill>
                  <a:schemeClr val="tx1"/>
                </a:solidFill>
                <a:latin typeface="+mn-lt"/>
                <a:ea typeface="+mn-ea"/>
                <a:cs typeface="+mn-cs"/>
              </a:rPr>
              <a:t>.” “I’m sorry I don’t remember who you are.” He worked for one of the textbook publishers.</a:t>
            </a:r>
            <a:endParaRPr lang="en-US" sz="1200" b="0" i="0" kern="1200" baseline="0" dirty="0" smtClean="0">
              <a:solidFill>
                <a:schemeClr val="tx1"/>
              </a:solidFill>
              <a:latin typeface="+mn-lt"/>
              <a:ea typeface="+mn-ea"/>
              <a:cs typeface="+mn-cs"/>
            </a:endParaRPr>
          </a:p>
          <a:p>
            <a:pPr>
              <a:buFont typeface="Arial" pitchFamily="34" charset="0"/>
              <a:buNone/>
            </a:pPr>
            <a:endParaRPr lang="en-US" sz="1200" b="0" i="0" kern="1200" baseline="0" dirty="0" smtClean="0">
              <a:solidFill>
                <a:schemeClr val="tx1"/>
              </a:solidFill>
              <a:latin typeface="+mn-lt"/>
              <a:ea typeface="+mn-ea"/>
              <a:cs typeface="+mn-cs"/>
            </a:endParaRPr>
          </a:p>
          <a:p>
            <a:pPr>
              <a:buFont typeface="Arial" pitchFamily="34" charset="0"/>
              <a:buNone/>
            </a:pPr>
            <a:r>
              <a:rPr lang="en-US" sz="1200" b="0" i="0" kern="1200" baseline="0" dirty="0" smtClean="0">
                <a:solidFill>
                  <a:schemeClr val="tx1"/>
                </a:solidFill>
                <a:latin typeface="+mn-lt"/>
                <a:ea typeface="+mn-ea"/>
                <a:cs typeface="+mn-cs"/>
              </a:rPr>
              <a:t>Each book seemed to have its failures: no applications to real life? No word problems? Too much abstraction? Suggest a bunch of books as supplementary, try to cover each others’ failures. Don’t look at the price, they said. They chose a bunch of books, and then the Board said, oops, we don’t have that much money, you need to go into committee again and discuss and cut a bunch of these! And they wanted Feynman to appear before the State Senate to support the choice of books—books he thought were all crap.</a:t>
            </a:r>
          </a:p>
          <a:p>
            <a:pPr>
              <a:buFont typeface="Arial" pitchFamily="34" charset="0"/>
              <a:buNone/>
            </a:pPr>
            <a:endParaRPr lang="en-US" sz="1200" b="0" i="0" kern="1200" baseline="0" dirty="0" smtClean="0">
              <a:solidFill>
                <a:schemeClr val="tx1"/>
              </a:solidFill>
              <a:latin typeface="+mn-lt"/>
              <a:ea typeface="+mn-ea"/>
              <a:cs typeface="+mn-cs"/>
            </a:endParaRPr>
          </a:p>
          <a:p>
            <a:pPr>
              <a:buFont typeface="Arial" pitchFamily="34" charset="0"/>
              <a:buNone/>
            </a:pPr>
            <a:r>
              <a:rPr lang="en-US" sz="1200" b="0" i="0" kern="1200" baseline="0" dirty="0" smtClean="0">
                <a:solidFill>
                  <a:schemeClr val="tx1"/>
                </a:solidFill>
                <a:latin typeface="+mn-lt"/>
                <a:ea typeface="+mn-ea"/>
                <a:cs typeface="+mn-cs"/>
              </a:rPr>
              <a:t>Next year we’re going to talk about science books, they said. He looked at them—maybe they were better? There’s a picture of a windup toy, a car, a boy riding a bicycle. “What makes it go?” the book asked.</a:t>
            </a:r>
          </a:p>
          <a:p>
            <a:pPr>
              <a:buFont typeface="Arial" pitchFamily="34" charset="0"/>
              <a:buNone/>
            </a:pPr>
            <a:endParaRPr lang="en-US" sz="1200" b="0" i="0" kern="1200" baseline="0" dirty="0" smtClean="0">
              <a:solidFill>
                <a:schemeClr val="tx1"/>
              </a:solidFill>
              <a:latin typeface="+mn-lt"/>
              <a:ea typeface="+mn-ea"/>
              <a:cs typeface="+mn-cs"/>
            </a:endParaRPr>
          </a:p>
          <a:p>
            <a:pPr>
              <a:buFont typeface="Arial" pitchFamily="34" charset="0"/>
              <a:buNone/>
            </a:pPr>
            <a:r>
              <a:rPr lang="en-US" sz="1200" b="0" i="0" kern="1200" baseline="0" dirty="0" smtClean="0">
                <a:solidFill>
                  <a:schemeClr val="tx1"/>
                </a:solidFill>
                <a:latin typeface="+mn-lt"/>
                <a:ea typeface="+mn-ea"/>
                <a:cs typeface="+mn-cs"/>
              </a:rPr>
              <a:t>For the toy: “Energy makes it go.” For the car: “Energy makes it go.” For the bike: “Energy makes it go.” The kid doesn’t learn anything—just a vocab word! There’s no science behind it.</a:t>
            </a:r>
          </a:p>
          <a:p>
            <a:pPr>
              <a:buFont typeface="Arial" pitchFamily="34" charset="0"/>
              <a:buNone/>
            </a:pPr>
            <a:endParaRPr lang="en-US" sz="1200" b="0" i="0" kern="1200" baseline="0" dirty="0" smtClean="0">
              <a:solidFill>
                <a:schemeClr val="tx1"/>
              </a:solidFill>
              <a:latin typeface="+mn-lt"/>
              <a:ea typeface="+mn-ea"/>
              <a:cs typeface="+mn-cs"/>
            </a:endParaRPr>
          </a:p>
          <a:p>
            <a:pPr>
              <a:buFont typeface="Arial" pitchFamily="34" charset="0"/>
              <a:buNone/>
            </a:pPr>
            <a:r>
              <a:rPr lang="en-US" sz="1200" b="0" i="0" kern="1200" baseline="0" dirty="0" smtClean="0">
                <a:solidFill>
                  <a:schemeClr val="tx1"/>
                </a:solidFill>
                <a:latin typeface="+mn-lt"/>
                <a:ea typeface="+mn-ea"/>
                <a:cs typeface="+mn-cs"/>
              </a:rPr>
              <a:t>He resigned.</a:t>
            </a:r>
            <a:endParaRPr lang="en-US" baseline="0" dirty="0" smtClean="0"/>
          </a:p>
          <a:p>
            <a:endParaRPr lang="en-US" baseline="0" dirty="0" smtClean="0"/>
          </a:p>
          <a:p>
            <a:r>
              <a:rPr lang="en-US" dirty="0" smtClean="0"/>
              <a:t>One</a:t>
            </a:r>
            <a:r>
              <a:rPr lang="en-US" baseline="0" dirty="0" smtClean="0"/>
              <a:t> year later he found the “energy-makes-it-go book” got chosen. So, although he said he’d quit, he went to the meeting and declared why he thought the book bad.</a:t>
            </a:r>
          </a:p>
          <a:p>
            <a:endParaRPr lang="en-US" baseline="0" dirty="0" smtClean="0"/>
          </a:p>
          <a:p>
            <a:r>
              <a:rPr lang="en-US" baseline="0" dirty="0" smtClean="0"/>
              <a:t>The next person got up: “That book was approved by 65 engineers on the such-and-such aircraft company!” The book was approved.</a:t>
            </a:r>
          </a:p>
          <a:p>
            <a:endParaRPr lang="en-US" baseline="0" dirty="0" smtClean="0"/>
          </a:p>
          <a:p>
            <a:r>
              <a:rPr lang="en-US" baseline="0" dirty="0" smtClean="0"/>
              <a:t>[amusing story at the end, no time to include]</a:t>
            </a:r>
          </a:p>
          <a:p>
            <a:endParaRPr lang="en-US" baseline="0" dirty="0" smtClean="0"/>
          </a:p>
          <a:p>
            <a:r>
              <a:rPr lang="en-US" sz="1200" b="0" i="0" kern="1200" dirty="0" smtClean="0">
                <a:solidFill>
                  <a:schemeClr val="tx1"/>
                </a:solidFill>
                <a:latin typeface="+mn-lt"/>
                <a:ea typeface="+mn-ea"/>
                <a:cs typeface="+mn-cs"/>
              </a:rPr>
              <a:t>[If a state agency really wanted to obtain legitimate evaluations of textbooks, the agency could achieve this by using a process that is very well known: Send each book to a knowledgeable reviewer who will appraise it, who will write a report to set forth and explain his appraisal, and who will sign his name to his report. This is the process employed by the book-review editors of newspapers, magazines and professional journals throughout the land.]</a:t>
            </a:r>
            <a:endParaRPr lang="en-US" baseline="0" dirty="0" smtClean="0"/>
          </a:p>
        </p:txBody>
      </p:sp>
      <p:sp>
        <p:nvSpPr>
          <p:cNvPr id="4" name="Slide Number Placeholder 3"/>
          <p:cNvSpPr>
            <a:spLocks noGrp="1"/>
          </p:cNvSpPr>
          <p:nvPr>
            <p:ph type="sldNum" sz="quarter" idx="10"/>
          </p:nvPr>
        </p:nvSpPr>
        <p:spPr/>
        <p:txBody>
          <a:bodyPr/>
          <a:lstStyle/>
          <a:p>
            <a:fld id="{59DCFC9A-28AB-4E7A-88A1-E3BCA1AFEBA0}"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DCFC9A-28AB-4E7A-88A1-E3BCA1AFEBA0}"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Often</a:t>
            </a:r>
            <a:r>
              <a:rPr lang="en-US" baseline="0" dirty="0" smtClean="0"/>
              <a:t> start over.</a:t>
            </a:r>
          </a:p>
          <a:p>
            <a:endParaRPr lang="en-US" baseline="0" dirty="0" smtClean="0"/>
          </a:p>
          <a:p>
            <a:r>
              <a:rPr lang="en-US" baseline="0" dirty="0" smtClean="0"/>
              <a:t>Short solutions</a:t>
            </a:r>
            <a:endParaRPr lang="en-US" dirty="0"/>
          </a:p>
        </p:txBody>
      </p:sp>
      <p:sp>
        <p:nvSpPr>
          <p:cNvPr id="4" name="Slide Number Placeholder 3"/>
          <p:cNvSpPr>
            <a:spLocks noGrp="1"/>
          </p:cNvSpPr>
          <p:nvPr>
            <p:ph type="sldNum" sz="quarter" idx="10"/>
          </p:nvPr>
        </p:nvSpPr>
        <p:spPr/>
        <p:txBody>
          <a:bodyPr/>
          <a:lstStyle/>
          <a:p>
            <a:fld id="{59DCFC9A-28AB-4E7A-88A1-E3BCA1AFEBA0}"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Empowerment:</a:t>
            </a:r>
          </a:p>
          <a:p>
            <a:r>
              <a:rPr lang="en-US" sz="1200" b="0" i="0" kern="1200" dirty="0" smtClean="0">
                <a:solidFill>
                  <a:schemeClr val="tx1"/>
                </a:solidFill>
                <a:latin typeface="+mn-lt"/>
                <a:ea typeface="+mn-ea"/>
                <a:cs typeface="+mn-cs"/>
              </a:rPr>
              <a:t>For instance, rather than "In the following problems you will use proportions to find side lengths" say "You'll </a:t>
            </a:r>
            <a:r>
              <a:rPr lang="en-US" sz="1200" b="1" i="0" kern="1200" dirty="0" smtClean="0">
                <a:solidFill>
                  <a:schemeClr val="tx1"/>
                </a:solidFill>
                <a:latin typeface="+mn-lt"/>
                <a:ea typeface="+mn-ea"/>
                <a:cs typeface="+mn-cs"/>
              </a:rPr>
              <a:t>put to use</a:t>
            </a:r>
            <a:r>
              <a:rPr lang="en-US" sz="1200" b="0" i="0" kern="1200" dirty="0" smtClean="0">
                <a:solidFill>
                  <a:schemeClr val="tx1"/>
                </a:solidFill>
                <a:latin typeface="+mn-lt"/>
                <a:ea typeface="+mn-ea"/>
                <a:cs typeface="+mn-cs"/>
              </a:rPr>
              <a:t> the proportions you get from similar triangles to compute side lengths."</a:t>
            </a:r>
          </a:p>
          <a:p>
            <a:r>
              <a:rPr lang="en-US" sz="1200" b="0" i="0" kern="1200" dirty="0" smtClean="0">
                <a:solidFill>
                  <a:schemeClr val="tx1"/>
                </a:solidFill>
                <a:latin typeface="+mn-lt"/>
                <a:ea typeface="+mn-ea"/>
                <a:cs typeface="+mn-cs"/>
              </a:rPr>
              <a:t>Rather than say "The diagram is as follows" say "We first </a:t>
            </a:r>
            <a:r>
              <a:rPr lang="en-US" sz="1200" b="1" i="0" kern="1200" dirty="0" smtClean="0">
                <a:solidFill>
                  <a:schemeClr val="tx1"/>
                </a:solidFill>
                <a:latin typeface="+mn-lt"/>
                <a:ea typeface="+mn-ea"/>
                <a:cs typeface="+mn-cs"/>
              </a:rPr>
              <a:t>draw</a:t>
            </a:r>
            <a:r>
              <a:rPr lang="en-US" sz="1200" b="0" i="0" kern="1200" dirty="0" smtClean="0">
                <a:solidFill>
                  <a:schemeClr val="tx1"/>
                </a:solidFill>
                <a:latin typeface="+mn-lt"/>
                <a:ea typeface="+mn-ea"/>
                <a:cs typeface="+mn-cs"/>
              </a:rPr>
              <a:t> the diagram:"</a:t>
            </a:r>
          </a:p>
          <a:p>
            <a:r>
              <a:rPr lang="en-US" sz="1200" b="0" i="0" kern="1200" dirty="0" smtClean="0">
                <a:solidFill>
                  <a:schemeClr val="tx1"/>
                </a:solidFill>
                <a:latin typeface="+mn-lt"/>
                <a:ea typeface="+mn-ea"/>
                <a:cs typeface="+mn-cs"/>
              </a:rPr>
              <a:t>"Besides just measuring shadows, there are many other ways to find the heights and lengths of objects you can't measure directly. Below you'll </a:t>
            </a:r>
            <a:r>
              <a:rPr lang="en-US" sz="1200" b="1" i="0" kern="1200" dirty="0" smtClean="0">
                <a:solidFill>
                  <a:schemeClr val="tx1"/>
                </a:solidFill>
                <a:latin typeface="+mn-lt"/>
                <a:ea typeface="+mn-ea"/>
                <a:cs typeface="+mn-cs"/>
              </a:rPr>
              <a:t>discover</a:t>
            </a:r>
            <a:r>
              <a:rPr lang="en-US" sz="1200" b="0" i="0" kern="1200" dirty="0" smtClean="0">
                <a:solidFill>
                  <a:schemeClr val="tx1"/>
                </a:solidFill>
                <a:latin typeface="+mn-lt"/>
                <a:ea typeface="+mn-ea"/>
                <a:cs typeface="+mn-cs"/>
              </a:rPr>
              <a:t> several ways to do so, all using AA similarity."</a:t>
            </a:r>
          </a:p>
          <a:p>
            <a:r>
              <a:rPr lang="en-US" sz="1200" b="0" i="0" kern="1200" dirty="0" smtClean="0">
                <a:solidFill>
                  <a:schemeClr val="tx1"/>
                </a:solidFill>
                <a:latin typeface="+mn-lt"/>
                <a:ea typeface="+mn-ea"/>
                <a:cs typeface="+mn-cs"/>
              </a:rPr>
              <a:t>Now </a:t>
            </a:r>
            <a:r>
              <a:rPr lang="en-US" sz="1200" b="1" i="0" kern="1200" dirty="0" smtClean="0">
                <a:solidFill>
                  <a:schemeClr val="tx1"/>
                </a:solidFill>
                <a:latin typeface="+mn-lt"/>
                <a:ea typeface="+mn-ea"/>
                <a:cs typeface="+mn-cs"/>
              </a:rPr>
              <a:t>you're ready</a:t>
            </a:r>
            <a:r>
              <a:rPr lang="en-US" sz="1200" b="0" i="0" kern="1200" dirty="0" smtClean="0">
                <a:solidFill>
                  <a:schemeClr val="tx1"/>
                </a:solidFill>
                <a:latin typeface="+mn-lt"/>
                <a:ea typeface="+mn-ea"/>
                <a:cs typeface="+mn-cs"/>
              </a:rPr>
              <a:t> for some more complex problems. Use a bit more thought to find the correct pair of similar triangles!</a:t>
            </a:r>
          </a:p>
          <a:p>
            <a:r>
              <a:rPr lang="en-US" sz="1200" b="0" i="0" kern="1200" dirty="0" smtClean="0">
                <a:solidFill>
                  <a:schemeClr val="tx1"/>
                </a:solidFill>
                <a:latin typeface="+mn-lt"/>
                <a:ea typeface="+mn-ea"/>
                <a:cs typeface="+mn-cs"/>
              </a:rPr>
              <a:t>Thales's theorems remain the earliest attributed theorems in mathematics. In this section you'll follow in Thales's footsteps yet again as you </a:t>
            </a:r>
            <a:r>
              <a:rPr lang="en-US" sz="1200" b="1" i="0" kern="1200" dirty="0" smtClean="0">
                <a:solidFill>
                  <a:schemeClr val="tx1"/>
                </a:solidFill>
                <a:latin typeface="+mn-lt"/>
                <a:ea typeface="+mn-ea"/>
                <a:cs typeface="+mn-cs"/>
              </a:rPr>
              <a:t>rediscover</a:t>
            </a:r>
            <a:r>
              <a:rPr lang="en-US" sz="1200" b="0" i="0" kern="1200" dirty="0" smtClean="0">
                <a:solidFill>
                  <a:schemeClr val="tx1"/>
                </a:solidFill>
                <a:latin typeface="+mn-lt"/>
                <a:ea typeface="+mn-ea"/>
                <a:cs typeface="+mn-cs"/>
              </a:rPr>
              <a:t> an important theorem on similar triangles for yourself.</a:t>
            </a:r>
          </a:p>
          <a:p>
            <a:r>
              <a:rPr lang="en-US" sz="1200" b="0" i="0" kern="1200" dirty="0" smtClean="0">
                <a:solidFill>
                  <a:schemeClr val="tx1"/>
                </a:solidFill>
                <a:latin typeface="+mn-lt"/>
                <a:ea typeface="+mn-ea"/>
                <a:cs typeface="+mn-cs"/>
              </a:rPr>
              <a:t>Using "let's" in solutions.</a:t>
            </a:r>
          </a:p>
          <a:p>
            <a:r>
              <a:rPr lang="en-US" sz="1200" b="0" i="0" kern="1200" dirty="0" smtClean="0">
                <a:solidFill>
                  <a:schemeClr val="tx1"/>
                </a:solidFill>
                <a:latin typeface="+mn-lt"/>
                <a:ea typeface="+mn-ea"/>
                <a:cs typeface="+mn-cs"/>
              </a:rPr>
              <a:t>We can </a:t>
            </a:r>
            <a:r>
              <a:rPr lang="en-US" sz="1200" b="1" i="0" kern="1200" dirty="0" smtClean="0">
                <a:solidFill>
                  <a:schemeClr val="tx1"/>
                </a:solidFill>
                <a:latin typeface="+mn-lt"/>
                <a:ea typeface="+mn-ea"/>
                <a:cs typeface="+mn-cs"/>
              </a:rPr>
              <a:t>create new information</a:t>
            </a:r>
            <a:r>
              <a:rPr lang="en-US" sz="1200" b="0" i="0" kern="1200" dirty="0" smtClean="0">
                <a:solidFill>
                  <a:schemeClr val="tx1"/>
                </a:solidFill>
                <a:latin typeface="+mn-lt"/>
                <a:ea typeface="+mn-ea"/>
                <a:cs typeface="+mn-cs"/>
              </a:rPr>
              <a:t> by [drawing a parallel line, extending a segment,...]</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The 5 elements of a story are:</a:t>
            </a:r>
          </a:p>
          <a:p>
            <a:r>
              <a:rPr lang="en-US" sz="1200" b="0" i="0" kern="1200" dirty="0" smtClean="0">
                <a:solidFill>
                  <a:schemeClr val="tx1"/>
                </a:solidFill>
                <a:latin typeface="+mn-lt"/>
                <a:ea typeface="+mn-ea"/>
                <a:cs typeface="+mn-cs"/>
              </a:rPr>
              <a:t>Plot</a:t>
            </a:r>
          </a:p>
          <a:p>
            <a:r>
              <a:rPr lang="en-US" sz="1200" b="0" i="0" kern="1200" dirty="0" smtClean="0">
                <a:solidFill>
                  <a:schemeClr val="tx1"/>
                </a:solidFill>
                <a:latin typeface="+mn-lt"/>
                <a:ea typeface="+mn-ea"/>
                <a:cs typeface="+mn-cs"/>
              </a:rPr>
              <a:t>Characters: Each character should have a distinct personality. Think through the character's heritage (parents), dialogue (what makes it unique?), worldview, and daily life.</a:t>
            </a:r>
          </a:p>
          <a:p>
            <a:r>
              <a:rPr lang="en-US" sz="1200" b="0" i="0" kern="1200" dirty="0" smtClean="0">
                <a:solidFill>
                  <a:schemeClr val="tx1"/>
                </a:solidFill>
                <a:latin typeface="+mn-lt"/>
                <a:ea typeface="+mn-ea"/>
                <a:cs typeface="+mn-cs"/>
              </a:rPr>
              <a:t>Conflict: This can be an outside problem the characters have to use their brains to solve, or just some friendly rivalry (which always works... for instance, Connie and Karen competing to see who can come up with more congruence criteria).</a:t>
            </a:r>
          </a:p>
          <a:p>
            <a:r>
              <a:rPr lang="en-US" sz="1200" b="0" i="0" kern="1200" dirty="0" smtClean="0">
                <a:solidFill>
                  <a:schemeClr val="tx1"/>
                </a:solidFill>
                <a:latin typeface="+mn-lt"/>
                <a:ea typeface="+mn-ea"/>
                <a:cs typeface="+mn-cs"/>
              </a:rPr>
              <a:t>Theme: What's the overall message? (Ex. you can use similar triangles to measure things you can't measure directly)</a:t>
            </a:r>
          </a:p>
          <a:p>
            <a:r>
              <a:rPr lang="en-US" sz="1200" b="0" i="0" kern="1200" dirty="0" smtClean="0">
                <a:solidFill>
                  <a:schemeClr val="tx1"/>
                </a:solidFill>
                <a:latin typeface="+mn-lt"/>
                <a:ea typeface="+mn-ea"/>
                <a:cs typeface="+mn-cs"/>
              </a:rPr>
              <a:t>Setting</a:t>
            </a:r>
          </a:p>
          <a:p>
            <a:r>
              <a:rPr lang="en-US" sz="1200" b="0" i="0" kern="1200" dirty="0" smtClean="0">
                <a:solidFill>
                  <a:schemeClr val="tx1"/>
                </a:solidFill>
                <a:latin typeface="+mn-lt"/>
                <a:ea typeface="+mn-ea"/>
                <a:cs typeface="+mn-cs"/>
              </a:rPr>
              <a:t>A good curriculum should contain a narrative, that satisfies the following.</a:t>
            </a:r>
          </a:p>
          <a:p>
            <a:r>
              <a:rPr lang="en-US" sz="1200" b="1" i="0" kern="1200" dirty="0" smtClean="0">
                <a:solidFill>
                  <a:schemeClr val="tx1"/>
                </a:solidFill>
                <a:latin typeface="+mn-lt"/>
                <a:ea typeface="+mn-ea"/>
                <a:cs typeface="+mn-cs"/>
              </a:rPr>
              <a:t>Relevant/natural</a:t>
            </a:r>
            <a:r>
              <a:rPr lang="en-US" sz="1200" b="0" i="0" kern="1200" dirty="0" smtClean="0">
                <a:solidFill>
                  <a:schemeClr val="tx1"/>
                </a:solidFill>
                <a:latin typeface="+mn-lt"/>
                <a:ea typeface="+mn-ea"/>
                <a:cs typeface="+mn-cs"/>
              </a:rPr>
              <a:t>: It seems like a exploration that could actually happen in real life (ex. using fractions in recipes, vs. shooting fractions dropping from alien invaders). The characters should build upon information that they have. Occasionally you can have a corny/far-fetched story IF it is...</a:t>
            </a:r>
          </a:p>
          <a:p>
            <a:r>
              <a:rPr lang="en-US" sz="1200" b="1" i="0" kern="1200" dirty="0" smtClean="0">
                <a:solidFill>
                  <a:schemeClr val="tx1"/>
                </a:solidFill>
                <a:latin typeface="+mn-lt"/>
                <a:ea typeface="+mn-ea"/>
                <a:cs typeface="+mn-cs"/>
              </a:rPr>
              <a:t>Memorable</a:t>
            </a:r>
            <a:r>
              <a:rPr lang="en-US" sz="1200" b="0" i="0" kern="1200" dirty="0" smtClean="0">
                <a:solidFill>
                  <a:schemeClr val="tx1"/>
                </a:solidFill>
                <a:latin typeface="+mn-lt"/>
                <a:ea typeface="+mn-ea"/>
                <a:cs typeface="+mn-cs"/>
              </a:rPr>
              <a:t>: Have a key idea or bit of story (salient) that stands out. Even if students don't remember much of the chapter, they'll remember this, and hence a key idea of the chapter.</a:t>
            </a:r>
          </a:p>
          <a:p>
            <a:r>
              <a:rPr lang="en-US" sz="1200" b="1" i="0" kern="1200" dirty="0" err="1" smtClean="0">
                <a:solidFill>
                  <a:schemeClr val="tx1"/>
                </a:solidFill>
                <a:latin typeface="+mn-lt"/>
                <a:ea typeface="+mn-ea"/>
                <a:cs typeface="+mn-cs"/>
              </a:rPr>
              <a:t>Worldbuilding</a:t>
            </a:r>
            <a:r>
              <a:rPr lang="en-US" sz="1200" b="0" i="0" kern="1200" dirty="0" smtClean="0">
                <a:solidFill>
                  <a:schemeClr val="tx1"/>
                </a:solidFill>
                <a:latin typeface="+mn-lt"/>
                <a:ea typeface="+mn-ea"/>
                <a:cs typeface="+mn-cs"/>
              </a:rPr>
              <a:t>: Develop the characters and the setting, and keep building upon the same set of characters and settings in future lessons.</a:t>
            </a:r>
          </a:p>
          <a:p>
            <a:r>
              <a:rPr lang="en-US" sz="1200" b="1" i="0" kern="1200" dirty="0" smtClean="0">
                <a:solidFill>
                  <a:schemeClr val="tx1"/>
                </a:solidFill>
                <a:latin typeface="+mn-lt"/>
                <a:ea typeface="+mn-ea"/>
                <a:cs typeface="+mn-cs"/>
              </a:rPr>
              <a:t>Identification</a:t>
            </a:r>
            <a:r>
              <a:rPr lang="en-US" sz="1200" b="0" i="0" kern="1200" dirty="0" smtClean="0">
                <a:solidFill>
                  <a:schemeClr val="tx1"/>
                </a:solidFill>
                <a:latin typeface="+mn-lt"/>
                <a:ea typeface="+mn-ea"/>
                <a:cs typeface="+mn-cs"/>
              </a:rPr>
              <a:t>: Readers need to identify with the characters. Make them think, "Oh, that sounds like a problem I could encounter!" or "Oh, I could have come up with that too!"</a:t>
            </a:r>
          </a:p>
          <a:p>
            <a:endParaRPr lang="en-US" sz="1200" b="0"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9DCFC9A-28AB-4E7A-88A1-E3BCA1AFEBA0}"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DCFC9A-28AB-4E7A-88A1-E3BCA1AFEBA0}" type="slidenum">
              <a:rPr lang="en-US" smtClean="0"/>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DCFC9A-28AB-4E7A-88A1-E3BCA1AFEBA0}" type="slidenum">
              <a:rPr lang="en-US" smtClean="0"/>
              <a:pPr/>
              <a:t>21</a:t>
            </a:fld>
            <a:endParaRPr lang="en-US"/>
          </a:p>
        </p:txBody>
      </p:sp>
    </p:spTree>
    <p:extLst>
      <p:ext uri="{BB962C8B-B14F-4D97-AF65-F5344CB8AC3E}">
        <p14:creationId xmlns:p14="http://schemas.microsoft.com/office/powerpoint/2010/main" xmlns="" val="163059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E83C4AA-7EFA-4BDC-B8A9-1C458FB3A898}"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ABC06-D61B-41BE-88A5-118DCEE543F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83C4AA-7EFA-4BDC-B8A9-1C458FB3A898}"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ABC06-D61B-41BE-88A5-118DCEE543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83C4AA-7EFA-4BDC-B8A9-1C458FB3A898}" type="datetimeFigureOut">
              <a:rPr lang="en-US" smtClean="0"/>
              <a:pPr/>
              <a:t>11/20/2012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7BABC06-D61B-41BE-88A5-118DCEE543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83C4AA-7EFA-4BDC-B8A9-1C458FB3A898}"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ABC06-D61B-41BE-88A5-118DCEE543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83C4AA-7EFA-4BDC-B8A9-1C458FB3A898}"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ABC06-D61B-41BE-88A5-118DCEE543F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83C4AA-7EFA-4BDC-B8A9-1C458FB3A898}" type="datetimeFigureOut">
              <a:rPr lang="en-US" smtClean="0"/>
              <a:pPr/>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ABC06-D61B-41BE-88A5-118DCEE543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83C4AA-7EFA-4BDC-B8A9-1C458FB3A898}" type="datetimeFigureOut">
              <a:rPr lang="en-US" smtClean="0"/>
              <a:pPr/>
              <a:t>11/20/2012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BABC06-D61B-41BE-88A5-118DCEE543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83C4AA-7EFA-4BDC-B8A9-1C458FB3A898}" type="datetimeFigureOut">
              <a:rPr lang="en-US" smtClean="0"/>
              <a:pPr/>
              <a:t>11/20/2012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BABC06-D61B-41BE-88A5-118DCEE543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3C4AA-7EFA-4BDC-B8A9-1C458FB3A898}" type="datetimeFigureOut">
              <a:rPr lang="en-US" smtClean="0"/>
              <a:pPr/>
              <a:t>11/20/2012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BABC06-D61B-41BE-88A5-118DCEE543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83C4AA-7EFA-4BDC-B8A9-1C458FB3A898}" type="datetimeFigureOut">
              <a:rPr lang="en-US" smtClean="0"/>
              <a:pPr/>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ABC06-D61B-41BE-88A5-118DCEE543F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E83C4AA-7EFA-4BDC-B8A9-1C458FB3A898}" type="datetimeFigureOut">
              <a:rPr lang="en-US" smtClean="0"/>
              <a:pPr/>
              <a:t>11/20/2012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7BABC06-D61B-41BE-88A5-118DCEE543F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E83C4AA-7EFA-4BDC-B8A9-1C458FB3A898}" type="datetimeFigureOut">
              <a:rPr lang="en-US" smtClean="0"/>
              <a:pPr/>
              <a:t>11/20/2012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7BABC06-D61B-41BE-88A5-118DCEE543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Layout" Target="../diagrams/layout2.xml"/><Relationship Id="rId7" Type="http://schemas.openxmlformats.org/officeDocument/2006/relationships/image" Target="../media/image10.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Why your math textbook SUCKS</a:t>
            </a:r>
            <a:endParaRPr lang="en-US" dirty="0"/>
          </a:p>
        </p:txBody>
      </p:sp>
      <p:sp>
        <p:nvSpPr>
          <p:cNvPr id="3" name="Subtitle 2"/>
          <p:cNvSpPr>
            <a:spLocks noGrp="1"/>
          </p:cNvSpPr>
          <p:nvPr>
            <p:ph type="subTitle" idx="1"/>
          </p:nvPr>
        </p:nvSpPr>
        <p:spPr/>
        <p:txBody>
          <a:bodyPr/>
          <a:lstStyle/>
          <a:p>
            <a:r>
              <a:rPr lang="en-US" dirty="0" smtClean="0"/>
              <a:t>Holden Lee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Why your math textbook SUCKS!</a:t>
            </a:r>
            <a:br>
              <a:rPr lang="en-US" dirty="0" smtClean="0"/>
            </a:br>
            <a:endParaRPr lang="en-US" dirty="0" smtClean="0"/>
          </a:p>
          <a:p>
            <a:r>
              <a:rPr lang="en-US" dirty="0" smtClean="0"/>
              <a:t>Politics in the textbook industry</a:t>
            </a:r>
            <a:br>
              <a:rPr lang="en-US" dirty="0" smtClean="0"/>
            </a:br>
            <a:endParaRPr lang="en-US" dirty="0" smtClean="0"/>
          </a:p>
          <a:p>
            <a:r>
              <a:rPr lang="en-US" dirty="0" smtClean="0">
                <a:solidFill>
                  <a:srgbClr val="FF0000"/>
                </a:solidFill>
              </a:rPr>
              <a:t>How to write a math textbook</a:t>
            </a:r>
            <a:r>
              <a:rPr lang="en-US" dirty="0" smtClean="0"/>
              <a:t/>
            </a:r>
            <a:br>
              <a:rPr lang="en-US" dirty="0" smtClean="0"/>
            </a:br>
            <a:endParaRPr lang="en-US" dirty="0" smtClean="0"/>
          </a:p>
          <a:p>
            <a:r>
              <a:rPr lang="en-US" dirty="0" smtClean="0"/>
              <a:t>What you can do</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a textbook</a:t>
            </a:r>
            <a:endParaRPr lang="en-US" dirty="0"/>
          </a:p>
        </p:txBody>
      </p:sp>
      <p:sp>
        <p:nvSpPr>
          <p:cNvPr id="3" name="Content Placeholder 2"/>
          <p:cNvSpPr>
            <a:spLocks noGrp="1"/>
          </p:cNvSpPr>
          <p:nvPr>
            <p:ph idx="1"/>
          </p:nvPr>
        </p:nvSpPr>
        <p:spPr/>
        <p:txBody>
          <a:bodyPr/>
          <a:lstStyle/>
          <a:p>
            <a:r>
              <a:rPr lang="en-US" b="1" dirty="0" smtClean="0"/>
              <a:t>Exploratory </a:t>
            </a:r>
            <a:r>
              <a:rPr lang="en-US" dirty="0" smtClean="0"/>
              <a:t>learning</a:t>
            </a:r>
            <a:endParaRPr lang="en-US" b="1" dirty="0" smtClean="0"/>
          </a:p>
          <a:p>
            <a:endParaRPr lang="en-US" b="1" dirty="0" smtClean="0"/>
          </a:p>
          <a:p>
            <a:r>
              <a:rPr lang="en-US" b="1" dirty="0" smtClean="0"/>
              <a:t>Empowerment </a:t>
            </a:r>
            <a:r>
              <a:rPr lang="en-US" dirty="0" smtClean="0"/>
              <a:t>promise</a:t>
            </a:r>
          </a:p>
          <a:p>
            <a:endParaRPr lang="en-US" b="1" dirty="0" smtClean="0"/>
          </a:p>
          <a:p>
            <a:r>
              <a:rPr lang="en-US" b="1" dirty="0" smtClean="0"/>
              <a:t>Organization</a:t>
            </a:r>
            <a:r>
              <a:rPr lang="en-US" dirty="0" smtClean="0"/>
              <a:t>, road maps</a:t>
            </a:r>
          </a:p>
          <a:p>
            <a:endParaRPr lang="en-US" b="1" dirty="0" smtClean="0"/>
          </a:p>
          <a:p>
            <a:r>
              <a:rPr lang="en-US" dirty="0" smtClean="0"/>
              <a:t>Relevant</a:t>
            </a:r>
            <a:r>
              <a:rPr lang="en-US" b="1" dirty="0" smtClean="0"/>
              <a:t> narrative</a:t>
            </a:r>
          </a:p>
          <a:p>
            <a:endParaRPr lang="en-US" b="1" dirty="0" smtClean="0"/>
          </a:p>
          <a:p>
            <a:r>
              <a:rPr lang="en-US" b="1" dirty="0" smtClean="0"/>
              <a:t>Complete</a:t>
            </a:r>
          </a:p>
          <a:p>
            <a:endParaRPr lang="en-US" dirty="0" smtClean="0"/>
          </a:p>
        </p:txBody>
      </p:sp>
      <p:pic>
        <p:nvPicPr>
          <p:cNvPr id="7" name="Picture 6" descr="full_line.jpg"/>
          <p:cNvPicPr>
            <a:picLocks noChangeAspect="1"/>
          </p:cNvPicPr>
          <p:nvPr/>
        </p:nvPicPr>
        <p:blipFill>
          <a:blip r:embed="rId3" cstate="print"/>
          <a:stretch>
            <a:fillRect/>
          </a:stretch>
        </p:blipFill>
        <p:spPr>
          <a:xfrm>
            <a:off x="3124200" y="5562600"/>
            <a:ext cx="6248400" cy="166128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openings</a:t>
            </a:r>
            <a:endParaRPr lang="en-US" dirty="0"/>
          </a:p>
        </p:txBody>
      </p:sp>
      <p:sp>
        <p:nvSpPr>
          <p:cNvPr id="3" name="Content Placeholder 2"/>
          <p:cNvSpPr>
            <a:spLocks noGrp="1"/>
          </p:cNvSpPr>
          <p:nvPr>
            <p:ph idx="1"/>
          </p:nvPr>
        </p:nvSpPr>
        <p:spPr/>
        <p:txBody>
          <a:bodyPr/>
          <a:lstStyle/>
          <a:p>
            <a:r>
              <a:rPr lang="en-US" b="1" dirty="0"/>
              <a:t>Empowerment </a:t>
            </a:r>
            <a:r>
              <a:rPr lang="en-US" dirty="0"/>
              <a:t>promise</a:t>
            </a:r>
          </a:p>
          <a:p>
            <a:endParaRPr lang="en-US" dirty="0"/>
          </a:p>
        </p:txBody>
      </p:sp>
    </p:spTree>
    <p:extLst>
      <p:ext uri="{BB962C8B-B14F-4D97-AF65-F5344CB8AC3E}">
        <p14:creationId xmlns:p14="http://schemas.microsoft.com/office/powerpoint/2010/main" xmlns="" val="2616363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S’s</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5-Point Star 4"/>
          <p:cNvSpPr/>
          <p:nvPr/>
        </p:nvSpPr>
        <p:spPr>
          <a:xfrm>
            <a:off x="3352800" y="2819400"/>
            <a:ext cx="2514600" cy="2514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000417764"/>
              </p:ext>
            </p:extLst>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5-Point Star 4"/>
          <p:cNvSpPr/>
          <p:nvPr/>
        </p:nvSpPr>
        <p:spPr>
          <a:xfrm>
            <a:off x="3352800" y="2819400"/>
            <a:ext cx="2514600" cy="2514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Asim.jpg"/>
          <p:cNvPicPr>
            <a:picLocks noChangeAspect="1"/>
          </p:cNvPicPr>
          <p:nvPr/>
        </p:nvPicPr>
        <p:blipFill>
          <a:blip r:embed="rId7" cstate="print"/>
          <a:stretch>
            <a:fillRect/>
          </a:stretch>
        </p:blipFill>
        <p:spPr>
          <a:xfrm>
            <a:off x="6362700" y="1143000"/>
            <a:ext cx="2781300" cy="2333625"/>
          </a:xfrm>
          <a:prstGeom prst="rect">
            <a:avLst/>
          </a:prstGeom>
        </p:spPr>
      </p:pic>
      <p:sp>
        <p:nvSpPr>
          <p:cNvPr id="3" name="TextBox 2"/>
          <p:cNvSpPr txBox="1"/>
          <p:nvPr/>
        </p:nvSpPr>
        <p:spPr>
          <a:xfrm>
            <a:off x="-113860" y="1447800"/>
            <a:ext cx="8837356" cy="523220"/>
          </a:xfrm>
          <a:prstGeom prst="rect">
            <a:avLst/>
          </a:prstGeom>
          <a:noFill/>
        </p:spPr>
        <p:txBody>
          <a:bodyPr wrap="none" rtlCol="0">
            <a:spAutoFit/>
          </a:bodyPr>
          <a:lstStyle/>
          <a:p>
            <a:r>
              <a:rPr lang="en-US" sz="2800" dirty="0"/>
              <a:t>"Same shape but not the same size." "Too big to measure."</a:t>
            </a:r>
          </a:p>
        </p:txBody>
      </p:sp>
      <p:sp>
        <p:nvSpPr>
          <p:cNvPr id="7" name="TextBox 6"/>
          <p:cNvSpPr txBox="1"/>
          <p:nvPr/>
        </p:nvSpPr>
        <p:spPr>
          <a:xfrm>
            <a:off x="0" y="2845819"/>
            <a:ext cx="2707793" cy="1815882"/>
          </a:xfrm>
          <a:prstGeom prst="rect">
            <a:avLst/>
          </a:prstGeom>
          <a:noFill/>
        </p:spPr>
        <p:txBody>
          <a:bodyPr wrap="none" rtlCol="0">
            <a:spAutoFit/>
          </a:bodyPr>
          <a:lstStyle/>
          <a:p>
            <a:r>
              <a:rPr lang="en-US" sz="2800" dirty="0" smtClean="0"/>
              <a:t>Connie and Eric</a:t>
            </a:r>
          </a:p>
          <a:p>
            <a:endParaRPr lang="en-US" sz="2800" dirty="0"/>
          </a:p>
          <a:p>
            <a:r>
              <a:rPr lang="en-US" sz="2800" dirty="0" smtClean="0"/>
              <a:t>Thales of </a:t>
            </a:r>
            <a:r>
              <a:rPr lang="en-US" sz="2800" dirty="0" err="1" smtClean="0"/>
              <a:t>Miletos</a:t>
            </a:r>
            <a:endParaRPr lang="en-US" sz="2800" dirty="0" smtClean="0"/>
          </a:p>
          <a:p>
            <a:endParaRPr lang="en-US" sz="2800" dirty="0"/>
          </a:p>
        </p:txBody>
      </p:sp>
      <p:sp>
        <p:nvSpPr>
          <p:cNvPr id="8" name="TextBox 7"/>
          <p:cNvSpPr txBox="1"/>
          <p:nvPr/>
        </p:nvSpPr>
        <p:spPr>
          <a:xfrm>
            <a:off x="0" y="4647851"/>
            <a:ext cx="2819400" cy="2246769"/>
          </a:xfrm>
          <a:prstGeom prst="rect">
            <a:avLst/>
          </a:prstGeom>
          <a:noFill/>
        </p:spPr>
        <p:txBody>
          <a:bodyPr wrap="square" rtlCol="0">
            <a:spAutoFit/>
          </a:bodyPr>
          <a:lstStyle/>
          <a:p>
            <a:r>
              <a:rPr lang="en-US" sz="2800" dirty="0"/>
              <a:t>T</a:t>
            </a:r>
            <a:r>
              <a:rPr lang="en-US" sz="2800" dirty="0" smtClean="0"/>
              <a:t>here </a:t>
            </a:r>
            <a:r>
              <a:rPr lang="en-US" sz="2800" dirty="0"/>
              <a:t>are so many different ways to measure lengths you can't measure directly</a:t>
            </a:r>
          </a:p>
        </p:txBody>
      </p:sp>
      <p:pic>
        <p:nvPicPr>
          <p:cNvPr id="9" name="Picture 8"/>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3124200" y="6022428"/>
            <a:ext cx="8893907" cy="872192"/>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ull_line.jpg"/>
          <p:cNvPicPr>
            <a:picLocks noGrp="1" noChangeAspect="1"/>
          </p:cNvPicPr>
          <p:nvPr>
            <p:ph idx="4294967295"/>
          </p:nvPr>
        </p:nvPicPr>
        <p:blipFill>
          <a:blip r:embed="rId3" cstate="print"/>
          <a:stretch>
            <a:fillRect/>
          </a:stretch>
        </p:blipFill>
        <p:spPr>
          <a:xfrm>
            <a:off x="-26988" y="2514600"/>
            <a:ext cx="9170988" cy="24384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to the rescue?</a:t>
            </a:r>
            <a:endParaRPr lang="en-US" dirty="0"/>
          </a:p>
        </p:txBody>
      </p:sp>
      <p:sp>
        <p:nvSpPr>
          <p:cNvPr id="3" name="Content Placeholder 2"/>
          <p:cNvSpPr>
            <a:spLocks noGrp="1"/>
          </p:cNvSpPr>
          <p:nvPr>
            <p:ph idx="1"/>
          </p:nvPr>
        </p:nvSpPr>
        <p:spPr/>
        <p:txBody>
          <a:bodyPr/>
          <a:lstStyle/>
          <a:p>
            <a:r>
              <a:rPr lang="en-US" dirty="0" smtClean="0"/>
              <a:t>Not bounded by length</a:t>
            </a:r>
          </a:p>
          <a:p>
            <a:endParaRPr lang="en-US" dirty="0" smtClean="0"/>
          </a:p>
          <a:p>
            <a:r>
              <a:rPr lang="en-US" dirty="0" smtClean="0"/>
              <a:t>Nonlinear, student-adapted</a:t>
            </a:r>
          </a:p>
          <a:p>
            <a:endParaRPr lang="en-US" dirty="0" smtClean="0"/>
          </a:p>
          <a:p>
            <a:r>
              <a:rPr lang="en-US" dirty="0" smtClean="0"/>
              <a:t>Other media</a:t>
            </a:r>
          </a:p>
          <a:p>
            <a:endParaRPr lang="en-US" dirty="0" smtClean="0"/>
          </a:p>
          <a:p>
            <a:r>
              <a:rPr lang="en-US" dirty="0" smtClean="0"/>
              <a:t>Collaborative</a:t>
            </a:r>
          </a:p>
          <a:p>
            <a:endParaRPr lang="en-US" dirty="0" smtClean="0"/>
          </a:p>
          <a:p>
            <a:r>
              <a:rPr lang="en-US" dirty="0" smtClean="0"/>
              <a:t>Accessible</a:t>
            </a:r>
          </a:p>
        </p:txBody>
      </p:sp>
      <p:sp>
        <p:nvSpPr>
          <p:cNvPr id="4" name="Rectangle 3"/>
          <p:cNvSpPr/>
          <p:nvPr/>
        </p:nvSpPr>
        <p:spPr>
          <a:xfrm>
            <a:off x="7924800" y="2582917"/>
            <a:ext cx="514350" cy="4275083"/>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quot;No&quot; Symbol 4"/>
          <p:cNvSpPr/>
          <p:nvPr/>
        </p:nvSpPr>
        <p:spPr>
          <a:xfrm>
            <a:off x="7191375" y="3581400"/>
            <a:ext cx="1981200" cy="1908941"/>
          </a:xfrm>
          <a:prstGeom prst="noSmoking">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Why your math textbook SUCKS!</a:t>
            </a:r>
            <a:br>
              <a:rPr lang="en-US" dirty="0" smtClean="0"/>
            </a:br>
            <a:endParaRPr lang="en-US" dirty="0" smtClean="0"/>
          </a:p>
          <a:p>
            <a:r>
              <a:rPr lang="en-US" dirty="0" smtClean="0"/>
              <a:t>Politics in the textbook industry</a:t>
            </a:r>
            <a:br>
              <a:rPr lang="en-US" dirty="0" smtClean="0"/>
            </a:br>
            <a:endParaRPr lang="en-US" dirty="0" smtClean="0"/>
          </a:p>
          <a:p>
            <a:r>
              <a:rPr lang="en-US" dirty="0" smtClean="0"/>
              <a:t>How to write a math textbook</a:t>
            </a:r>
            <a:br>
              <a:rPr lang="en-US" dirty="0" smtClean="0"/>
            </a:br>
            <a:endParaRPr lang="en-US" dirty="0" smtClean="0"/>
          </a:p>
          <a:p>
            <a:r>
              <a:rPr lang="en-US" dirty="0" smtClean="0">
                <a:solidFill>
                  <a:srgbClr val="FF0000"/>
                </a:solidFill>
              </a:rPr>
              <a:t>What you can do</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learn math</a:t>
            </a:r>
            <a:endParaRPr lang="en-US" dirty="0"/>
          </a:p>
        </p:txBody>
      </p:sp>
      <p:sp>
        <p:nvSpPr>
          <p:cNvPr id="3" name="Content Placeholder 2"/>
          <p:cNvSpPr>
            <a:spLocks noGrp="1"/>
          </p:cNvSpPr>
          <p:nvPr>
            <p:ph idx="1"/>
          </p:nvPr>
        </p:nvSpPr>
        <p:spPr/>
        <p:txBody>
          <a:bodyPr/>
          <a:lstStyle/>
          <a:p>
            <a:r>
              <a:rPr lang="en-US" dirty="0" smtClean="0"/>
              <a:t>Ask questions</a:t>
            </a:r>
          </a:p>
          <a:p>
            <a:endParaRPr lang="en-US" dirty="0"/>
          </a:p>
          <a:p>
            <a:r>
              <a:rPr lang="en-US" dirty="0" smtClean="0"/>
              <a:t>Fill in the motivations</a:t>
            </a:r>
          </a:p>
          <a:p>
            <a:endParaRPr lang="en-US" dirty="0"/>
          </a:p>
          <a:p>
            <a:r>
              <a:rPr lang="en-US" dirty="0" smtClean="0"/>
              <a:t>Articulate the key concepts</a:t>
            </a:r>
          </a:p>
          <a:p>
            <a:endParaRPr lang="en-US" dirty="0" smtClean="0"/>
          </a:p>
          <a:p>
            <a:r>
              <a:rPr lang="en-US" dirty="0" smtClean="0"/>
              <a:t>Explain to someone else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a textbook</a:t>
            </a:r>
            <a:endParaRPr lang="en-US" dirty="0"/>
          </a:p>
        </p:txBody>
      </p:sp>
      <p:sp>
        <p:nvSpPr>
          <p:cNvPr id="3" name="Content Placeholder 2"/>
          <p:cNvSpPr>
            <a:spLocks noGrp="1"/>
          </p:cNvSpPr>
          <p:nvPr>
            <p:ph idx="1"/>
          </p:nvPr>
        </p:nvSpPr>
        <p:spPr/>
        <p:txBody>
          <a:bodyPr/>
          <a:lstStyle/>
          <a:p>
            <a:r>
              <a:rPr lang="en-US" dirty="0" smtClean="0"/>
              <a:t>“Pencil, then ink.”</a:t>
            </a:r>
            <a:endParaRPr lang="en-US" dirty="0"/>
          </a:p>
        </p:txBody>
      </p:sp>
      <p:pic>
        <p:nvPicPr>
          <p:cNvPr id="5" name="Picture 4" descr="pencil_ink.png"/>
          <p:cNvPicPr>
            <a:picLocks noChangeAspect="1"/>
          </p:cNvPicPr>
          <p:nvPr/>
        </p:nvPicPr>
        <p:blipFill>
          <a:blip r:embed="rId2" cstate="print"/>
          <a:stretch>
            <a:fillRect/>
          </a:stretch>
        </p:blipFill>
        <p:spPr>
          <a:xfrm>
            <a:off x="3505200" y="2438400"/>
            <a:ext cx="2438400" cy="4373812"/>
          </a:xfrm>
          <a:prstGeom prst="rect">
            <a:avLst/>
          </a:prstGeom>
        </p:spPr>
      </p:pic>
      <p:sp>
        <p:nvSpPr>
          <p:cNvPr id="4" name="TextBox 3"/>
          <p:cNvSpPr txBox="1"/>
          <p:nvPr/>
        </p:nvSpPr>
        <p:spPr>
          <a:xfrm>
            <a:off x="2737945" y="2133600"/>
            <a:ext cx="685800" cy="3154710"/>
          </a:xfrm>
          <a:prstGeom prst="rect">
            <a:avLst/>
          </a:prstGeom>
          <a:noFill/>
        </p:spPr>
        <p:txBody>
          <a:bodyPr wrap="square" rtlCol="0">
            <a:spAutoFit/>
          </a:bodyPr>
          <a:lstStyle/>
          <a:p>
            <a:r>
              <a:rPr lang="en-US" sz="19900" dirty="0" smtClean="0"/>
              <a:t>{</a:t>
            </a:r>
            <a:endParaRPr lang="en-US" sz="2000" dirty="0"/>
          </a:p>
        </p:txBody>
      </p:sp>
      <p:sp>
        <p:nvSpPr>
          <p:cNvPr id="6" name="TextBox 5"/>
          <p:cNvSpPr txBox="1"/>
          <p:nvPr/>
        </p:nvSpPr>
        <p:spPr>
          <a:xfrm>
            <a:off x="530772" y="2819400"/>
            <a:ext cx="2204545" cy="2246769"/>
          </a:xfrm>
          <a:prstGeom prst="rect">
            <a:avLst/>
          </a:prstGeom>
          <a:noFill/>
        </p:spPr>
        <p:txBody>
          <a:bodyPr wrap="square" rtlCol="0">
            <a:spAutoFit/>
          </a:bodyPr>
          <a:lstStyle/>
          <a:p>
            <a:r>
              <a:rPr lang="en-US" sz="2800" dirty="0" smtClean="0"/>
              <a:t>Questions</a:t>
            </a:r>
          </a:p>
          <a:p>
            <a:endParaRPr lang="en-US" sz="2800" dirty="0"/>
          </a:p>
          <a:p>
            <a:r>
              <a:rPr lang="en-US" sz="2800" dirty="0" smtClean="0"/>
              <a:t>Motivations</a:t>
            </a:r>
          </a:p>
          <a:p>
            <a:endParaRPr lang="en-US" sz="2800" dirty="0"/>
          </a:p>
          <a:p>
            <a:r>
              <a:rPr lang="en-US" sz="2800" dirty="0" smtClean="0"/>
              <a:t>Concepts</a:t>
            </a:r>
            <a:endParaRPr lang="en-US" sz="2800" dirty="0"/>
          </a:p>
        </p:txBody>
      </p:sp>
    </p:spTree>
    <p:extLst>
      <p:ext uri="{BB962C8B-B14F-4D97-AF65-F5344CB8AC3E}">
        <p14:creationId xmlns:p14="http://schemas.microsoft.com/office/powerpoint/2010/main" xmlns="" val="2271364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Why your math textbook SUCKS!</a:t>
            </a:r>
            <a:br>
              <a:rPr lang="en-US" dirty="0" smtClean="0"/>
            </a:br>
            <a:endParaRPr lang="en-US" dirty="0" smtClean="0"/>
          </a:p>
          <a:p>
            <a:r>
              <a:rPr lang="en-US" dirty="0" smtClean="0"/>
              <a:t>Politics in the textbook industry</a:t>
            </a:r>
            <a:br>
              <a:rPr lang="en-US" dirty="0" smtClean="0"/>
            </a:br>
            <a:endParaRPr lang="en-US" dirty="0" smtClean="0"/>
          </a:p>
          <a:p>
            <a:r>
              <a:rPr lang="en-US" dirty="0" smtClean="0"/>
              <a:t>How to write a math textbook</a:t>
            </a:r>
            <a:br>
              <a:rPr lang="en-US" dirty="0" smtClean="0"/>
            </a:br>
            <a:endParaRPr lang="en-US" dirty="0" smtClean="0"/>
          </a:p>
          <a:p>
            <a:r>
              <a:rPr lang="en-US" dirty="0" smtClean="0"/>
              <a:t>What you can do</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can do</a:t>
            </a:r>
            <a:endParaRPr lang="en-US" dirty="0"/>
          </a:p>
        </p:txBody>
      </p:sp>
      <p:sp>
        <p:nvSpPr>
          <p:cNvPr id="3" name="Content Placeholder 2"/>
          <p:cNvSpPr>
            <a:spLocks noGrp="1"/>
          </p:cNvSpPr>
          <p:nvPr>
            <p:ph idx="1"/>
          </p:nvPr>
        </p:nvSpPr>
        <p:spPr/>
        <p:txBody>
          <a:bodyPr/>
          <a:lstStyle/>
          <a:p>
            <a:r>
              <a:rPr lang="en-US" b="1" dirty="0" smtClean="0"/>
              <a:t>Be critical!</a:t>
            </a:r>
          </a:p>
          <a:p>
            <a:endParaRPr lang="en-US" dirty="0" smtClean="0"/>
          </a:p>
          <a:p>
            <a:r>
              <a:rPr lang="en-US" dirty="0" smtClean="0"/>
              <a:t>Ask yourself: am I learning from this?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Writing textbooks take tremendous resources.</a:t>
            </a:r>
            <a:br>
              <a:rPr lang="en-US" dirty="0" smtClean="0"/>
            </a:br>
            <a:endParaRPr lang="en-US" dirty="0" smtClean="0"/>
          </a:p>
          <a:p>
            <a:r>
              <a:rPr lang="en-US" dirty="0" smtClean="0"/>
              <a:t>The textbook industry resists reform.</a:t>
            </a:r>
          </a:p>
          <a:p>
            <a:endParaRPr lang="en-US" dirty="0" smtClean="0"/>
          </a:p>
          <a:p>
            <a:r>
              <a:rPr lang="en-US" dirty="0" smtClean="0"/>
              <a:t>The landscape is changing.</a:t>
            </a:r>
            <a:br>
              <a:rPr lang="en-US" dirty="0" smtClean="0"/>
            </a:br>
            <a:endParaRPr lang="en-US" dirty="0" smtClean="0"/>
          </a:p>
          <a:p>
            <a:r>
              <a:rPr lang="en-US" dirty="0" smtClean="0"/>
              <a:t>Take charge of your learning.</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solidFill>
                  <a:srgbClr val="FF0000"/>
                </a:solidFill>
              </a:rPr>
              <a:t>Why your math textbook SUCKS!</a:t>
            </a:r>
            <a:r>
              <a:rPr lang="en-US" dirty="0" smtClean="0"/>
              <a:t/>
            </a:r>
            <a:br>
              <a:rPr lang="en-US" dirty="0" smtClean="0"/>
            </a:br>
            <a:endParaRPr lang="en-US" dirty="0" smtClean="0"/>
          </a:p>
          <a:p>
            <a:r>
              <a:rPr lang="en-US" dirty="0" smtClean="0"/>
              <a:t>Politics in the textbook industry</a:t>
            </a:r>
            <a:br>
              <a:rPr lang="en-US" dirty="0" smtClean="0"/>
            </a:br>
            <a:endParaRPr lang="en-US" dirty="0" smtClean="0"/>
          </a:p>
          <a:p>
            <a:r>
              <a:rPr lang="en-US" dirty="0" smtClean="0"/>
              <a:t>How to write a math textbook</a:t>
            </a:r>
            <a:br>
              <a:rPr lang="en-US" dirty="0" smtClean="0"/>
            </a:br>
            <a:endParaRPr lang="en-US" dirty="0" smtClean="0"/>
          </a:p>
          <a:p>
            <a:r>
              <a:rPr lang="en-US" dirty="0" smtClean="0"/>
              <a:t>What you can do</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Why your math textbook SUCKS!</a:t>
            </a:r>
            <a:br>
              <a:rPr lang="en-US" dirty="0" smtClean="0"/>
            </a:br>
            <a:endParaRPr lang="en-US" dirty="0" smtClean="0"/>
          </a:p>
          <a:p>
            <a:r>
              <a:rPr lang="en-US" dirty="0" smtClean="0">
                <a:solidFill>
                  <a:srgbClr val="FF0000"/>
                </a:solidFill>
              </a:rPr>
              <a:t>Politics in the textbook industry</a:t>
            </a:r>
            <a:r>
              <a:rPr lang="en-US" dirty="0" smtClean="0"/>
              <a:t/>
            </a:r>
            <a:br>
              <a:rPr lang="en-US" dirty="0" smtClean="0"/>
            </a:br>
            <a:endParaRPr lang="en-US" dirty="0" smtClean="0"/>
          </a:p>
          <a:p>
            <a:r>
              <a:rPr lang="en-US" dirty="0" smtClean="0"/>
              <a:t>How to write a math textbook</a:t>
            </a:r>
            <a:br>
              <a:rPr lang="en-US" dirty="0" smtClean="0"/>
            </a:br>
            <a:endParaRPr lang="en-US" dirty="0" smtClean="0"/>
          </a:p>
          <a:p>
            <a:r>
              <a:rPr lang="en-US" dirty="0" smtClean="0"/>
              <a:t>What you can do</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Richard Feynman</a:t>
            </a:r>
            <a:endParaRPr lang="en-US" dirty="0"/>
          </a:p>
        </p:txBody>
      </p:sp>
      <p:pic>
        <p:nvPicPr>
          <p:cNvPr id="5" name="Picture 4" descr="joking.jpg"/>
          <p:cNvPicPr>
            <a:picLocks noChangeAspect="1"/>
          </p:cNvPicPr>
          <p:nvPr/>
        </p:nvPicPr>
        <p:blipFill>
          <a:blip r:embed="rId3" cstate="print"/>
          <a:stretch>
            <a:fillRect/>
          </a:stretch>
        </p:blipFill>
        <p:spPr>
          <a:xfrm>
            <a:off x="3138981" y="1676400"/>
            <a:ext cx="3109419" cy="4953000"/>
          </a:xfrm>
          <a:prstGeom prst="rect">
            <a:avLst/>
          </a:prstGeom>
        </p:spPr>
      </p:pic>
      <p:sp>
        <p:nvSpPr>
          <p:cNvPr id="3" name="Content Placeholder 2"/>
          <p:cNvSpPr>
            <a:spLocks noGrp="1"/>
          </p:cNvSpPr>
          <p:nvPr>
            <p:ph idx="1"/>
          </p:nvPr>
        </p:nvSpPr>
        <p:spPr/>
        <p:txBody>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a:t>
            </a:r>
            <a:endParaRPr lang="en-US" dirty="0"/>
          </a:p>
        </p:txBody>
      </p:sp>
      <p:sp>
        <p:nvSpPr>
          <p:cNvPr id="3" name="Content Placeholder 2"/>
          <p:cNvSpPr>
            <a:spLocks noGrp="1"/>
          </p:cNvSpPr>
          <p:nvPr>
            <p:ph idx="1"/>
          </p:nvPr>
        </p:nvSpPr>
        <p:spPr/>
        <p:txBody>
          <a:bodyPr>
            <a:normAutofit/>
          </a:bodyPr>
          <a:lstStyle/>
          <a:p>
            <a:r>
              <a:rPr lang="en-US" dirty="0" smtClean="0"/>
              <a:t>Corruption</a:t>
            </a:r>
          </a:p>
          <a:p>
            <a:endParaRPr lang="en-US" dirty="0" smtClean="0"/>
          </a:p>
          <a:p>
            <a:r>
              <a:rPr lang="en-US" dirty="0" smtClean="0"/>
              <a:t>Money</a:t>
            </a:r>
          </a:p>
          <a:p>
            <a:endParaRPr lang="en-US" dirty="0" smtClean="0"/>
          </a:p>
          <a:p>
            <a:r>
              <a:rPr lang="en-US" dirty="0" smtClean="0"/>
              <a:t>Useless ratings</a:t>
            </a:r>
          </a:p>
          <a:p>
            <a:endParaRPr lang="en-US" dirty="0"/>
          </a:p>
          <a:p>
            <a:r>
              <a:rPr lang="en-US" dirty="0" smtClean="0"/>
              <a:t>“Standards” that keep competitors away</a:t>
            </a:r>
          </a:p>
          <a:p>
            <a:endParaRPr lang="en-US" dirty="0"/>
          </a:p>
          <a:p>
            <a:r>
              <a:rPr lang="en-US" dirty="0"/>
              <a:t>“The search is over… Jeans that fit</a:t>
            </a:r>
            <a:r>
              <a:rPr lang="en-US" dirty="0" smtClean="0"/>
              <a:t>!”</a:t>
            </a:r>
          </a:p>
          <a:p>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is bad?</a:t>
            </a:r>
            <a:endParaRPr lang="en-US" dirty="0"/>
          </a:p>
        </p:txBody>
      </p:sp>
      <p:sp>
        <p:nvSpPr>
          <p:cNvPr id="3" name="Content Placeholder 2"/>
          <p:cNvSpPr>
            <a:spLocks noGrp="1"/>
          </p:cNvSpPr>
          <p:nvPr>
            <p:ph idx="1"/>
          </p:nvPr>
        </p:nvSpPr>
        <p:spPr/>
        <p:txBody>
          <a:bodyPr/>
          <a:lstStyle/>
          <a:p>
            <a:r>
              <a:rPr lang="en-US" dirty="0" smtClean="0"/>
              <a:t>Recipe-book </a:t>
            </a:r>
            <a:r>
              <a:rPr lang="en-US" dirty="0"/>
              <a:t>format </a:t>
            </a:r>
            <a:r>
              <a:rPr lang="en-US" dirty="0">
                <a:latin typeface="Calibri"/>
                <a:cs typeface="Calibri"/>
              </a:rPr>
              <a:t>→ </a:t>
            </a:r>
            <a:r>
              <a:rPr lang="en-US" dirty="0"/>
              <a:t>memorization without understanding.</a:t>
            </a:r>
          </a:p>
          <a:p>
            <a:endParaRPr lang="en-US" dirty="0"/>
          </a:p>
          <a:p>
            <a:r>
              <a:rPr lang="en-US" dirty="0"/>
              <a:t>Too many ideas/problems induce headaches</a:t>
            </a:r>
            <a:r>
              <a:rPr lang="en-US" dirty="0" smtClean="0"/>
              <a:t>.</a:t>
            </a:r>
          </a:p>
          <a:p>
            <a:endParaRPr lang="en-US" dirty="0"/>
          </a:p>
          <a:p>
            <a:r>
              <a:rPr lang="en-US" dirty="0"/>
              <a:t>“Alternative assessment”</a:t>
            </a:r>
          </a:p>
          <a:p>
            <a:endParaRPr lang="en-US" dirty="0"/>
          </a:p>
          <a:p>
            <a:r>
              <a:rPr lang="en-US" dirty="0" smtClean="0">
                <a:solidFill>
                  <a:srgbClr val="0070C0"/>
                </a:solidFill>
              </a:rPr>
              <a:t>Reflective of traditional teaching practice?</a:t>
            </a:r>
            <a:endParaRPr lang="en-US" dirty="0">
              <a:solidFill>
                <a:srgbClr val="0070C0"/>
              </a:solidFill>
            </a:endParaRPr>
          </a:p>
        </p:txBody>
      </p:sp>
    </p:spTree>
    <p:extLst>
      <p:ext uri="{BB962C8B-B14F-4D97-AF65-F5344CB8AC3E}">
        <p14:creationId xmlns:p14="http://schemas.microsoft.com/office/powerpoint/2010/main" xmlns="" val="1359336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 textbook is hard!</a:t>
            </a:r>
            <a:endParaRPr lang="en-US" dirty="0"/>
          </a:p>
        </p:txBody>
      </p:sp>
      <p:sp>
        <p:nvSpPr>
          <p:cNvPr id="3" name="Content Placeholder 2"/>
          <p:cNvSpPr>
            <a:spLocks noGrp="1"/>
          </p:cNvSpPr>
          <p:nvPr>
            <p:ph idx="1"/>
          </p:nvPr>
        </p:nvSpPr>
        <p:spPr/>
        <p:txBody>
          <a:bodyPr/>
          <a:lstStyle/>
          <a:p>
            <a:r>
              <a:rPr lang="en-US" dirty="0" smtClean="0"/>
              <a:t>Time + energy</a:t>
            </a:r>
          </a:p>
          <a:p>
            <a:endParaRPr lang="en-US" dirty="0"/>
          </a:p>
          <a:p>
            <a:pPr marL="118872" indent="0">
              <a:buNone/>
            </a:pPr>
            <a:r>
              <a:rPr lang="en-US" dirty="0" smtClean="0"/>
              <a:t/>
            </a:r>
            <a:br>
              <a:rPr lang="en-US" dirty="0" smtClean="0"/>
            </a:br>
            <a:endParaRPr lang="en-US" dirty="0" smtClean="0"/>
          </a:p>
          <a:p>
            <a:r>
              <a:rPr lang="en-US" dirty="0" smtClean="0"/>
              <a:t>Teaching experience, technical knowledge, creative writing</a:t>
            </a:r>
          </a:p>
          <a:p>
            <a:endParaRPr lang="en-US" dirty="0" smtClean="0"/>
          </a:p>
          <a:p>
            <a:r>
              <a:rPr lang="en-US" dirty="0" smtClean="0"/>
              <a:t>Entry barrier</a:t>
            </a:r>
          </a:p>
        </p:txBody>
      </p:sp>
      <p:pic>
        <p:nvPicPr>
          <p:cNvPr id="5" name="Picture 4" descr="line.jpg"/>
          <p:cNvPicPr>
            <a:picLocks noChangeAspect="1"/>
          </p:cNvPicPr>
          <p:nvPr/>
        </p:nvPicPr>
        <p:blipFill>
          <a:blip r:embed="rId3" cstate="print"/>
          <a:stretch>
            <a:fillRect/>
          </a:stretch>
        </p:blipFill>
        <p:spPr>
          <a:xfrm>
            <a:off x="1085193" y="2438400"/>
            <a:ext cx="7086600" cy="13716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Entry </a:t>
            </a:r>
            <a:r>
              <a:rPr lang="en-US" dirty="0" smtClean="0"/>
              <a:t>barrier</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429125" y="1279306"/>
            <a:ext cx="2286000" cy="2286000"/>
          </a:xfr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757495" y="3817883"/>
            <a:ext cx="2381250" cy="3048000"/>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xmlns="" val="0"/>
              </a:ext>
            </a:extLst>
          </a:blip>
          <a:srcRect t="8995"/>
          <a:stretch/>
        </p:blipFill>
        <p:spPr>
          <a:xfrm>
            <a:off x="6775888" y="1026730"/>
            <a:ext cx="2381250" cy="2791153"/>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0" y="3657600"/>
            <a:ext cx="2857500" cy="2857500"/>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4267200" y="3639207"/>
            <a:ext cx="2381250" cy="3048000"/>
          </a:xfrm>
          <a:prstGeom prst="rect">
            <a:avLst/>
          </a:prstGeom>
        </p:spPr>
      </p:pic>
      <p:sp>
        <p:nvSpPr>
          <p:cNvPr id="9" name="Rectangle 8"/>
          <p:cNvSpPr/>
          <p:nvPr/>
        </p:nvSpPr>
        <p:spPr>
          <a:xfrm>
            <a:off x="3629025" y="2590800"/>
            <a:ext cx="514350" cy="4275083"/>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2052047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345</TotalTime>
  <Words>1685</Words>
  <Application>Microsoft Office PowerPoint</Application>
  <PresentationFormat>On-screen Show (4:3)</PresentationFormat>
  <Paragraphs>200</Paragraphs>
  <Slides>21</Slides>
  <Notes>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Module</vt:lpstr>
      <vt:lpstr>Why your math textbook SUCKS</vt:lpstr>
      <vt:lpstr>Overview</vt:lpstr>
      <vt:lpstr>Overview</vt:lpstr>
      <vt:lpstr>Overview</vt:lpstr>
      <vt:lpstr>Richard Feynman</vt:lpstr>
      <vt:lpstr>Politics</vt:lpstr>
      <vt:lpstr>What else is bad?</vt:lpstr>
      <vt:lpstr>Writing a textbook is hard!</vt:lpstr>
      <vt:lpstr>Entry barrier</vt:lpstr>
      <vt:lpstr>Overview</vt:lpstr>
      <vt:lpstr>How to write a textbook</vt:lpstr>
      <vt:lpstr>Chapter openings</vt:lpstr>
      <vt:lpstr>5 S’s</vt:lpstr>
      <vt:lpstr>5 S’s</vt:lpstr>
      <vt:lpstr>Slide 15</vt:lpstr>
      <vt:lpstr>Technology to the rescue?</vt:lpstr>
      <vt:lpstr>Overview</vt:lpstr>
      <vt:lpstr>How to learn math</vt:lpstr>
      <vt:lpstr>How to write a textbook</vt:lpstr>
      <vt:lpstr>What you can do</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your math textbook SUCKS</dc:title>
  <dc:creator>Holden Lee</dc:creator>
  <cp:lastModifiedBy>Holden Lee</cp:lastModifiedBy>
  <cp:revision>13</cp:revision>
  <dcterms:created xsi:type="dcterms:W3CDTF">2012-11-14T20:24:26Z</dcterms:created>
  <dcterms:modified xsi:type="dcterms:W3CDTF">2012-11-20T23:54:48Z</dcterms:modified>
</cp:coreProperties>
</file>