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slides/slide14.xml" ContentType="application/vnd.openxmlformats-officedocument.presentationml.slide+xml"/>
  <Default Extension="rels" ContentType="application/vnd.openxmlformats-package.relationships+xml"/>
  <Override PartName="/ppt/diagrams/colors8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diagrams/drawing7.xml" ContentType="application/vnd.ms-office.drawingml.diagramDrawing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colors11.xml" ContentType="application/vnd.openxmlformats-officedocument.drawingml.diagramColors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diagrams/colors10.xml" ContentType="application/vnd.openxmlformats-officedocument.drawingml.diagramColors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diagrams/quickStyle11.xml" ContentType="application/vnd.openxmlformats-officedocument.drawingml.diagramStyle+xml"/>
  <Override PartName="/ppt/slides/slide11.xml" ContentType="application/vnd.openxmlformats-officedocument.presentationml.slide+xml"/>
  <Override PartName="/ppt/diagrams/quickStyle9.xml" ContentType="application/vnd.openxmlformats-officedocument.drawingml.diagramStyl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layout10.xml" ContentType="application/vnd.openxmlformats-officedocument.drawingml.diagramLayout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diagrams/quickStyle10.xml" ContentType="application/vnd.openxmlformats-officedocument.drawingml.diagramStyle+xml"/>
  <Override PartName="/ppt/slides/slide10.xml" ContentType="application/vnd.openxmlformats-officedocument.presentationml.slide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rawing3.xml" ContentType="application/vnd.ms-office.drawingml.diagramDrawing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diagrams/drawing10.xml" ContentType="application/vnd.ms-office.drawingml.diagramDrawing+xml"/>
  <Override PartName="/ppt/diagrams/drawing9.xml" ContentType="application/vnd.ms-office.drawingml.diagramDrawing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diagrams/drawing2.xml" ContentType="application/vnd.ms-office.drawingml.diagramDrawing+xml"/>
  <Override PartName="/ppt/slideLayouts/slideLayout7.xml" ContentType="application/vnd.openxmlformats-officedocument.presentationml.slideLayout+xml"/>
  <Override PartName="/ppt/diagrams/data11.xml" ContentType="application/vnd.openxmlformats-officedocument.drawingml.diagramData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slides/slide15.xml" ContentType="application/vnd.openxmlformats-officedocument.presentationml.slide+xml"/>
  <Override PartName="/ppt/diagrams/colors9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drawing8.xml" ContentType="application/vnd.ms-office.drawingml.diagramDrawing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diagrams/layout9.xml" ContentType="application/vnd.openxmlformats-officedocument.drawingml.diagram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data10.xml" ContentType="application/vnd.openxmlformats-officedocument.drawingml.diagramData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65" r:id="rId4"/>
    <p:sldId id="264" r:id="rId5"/>
    <p:sldId id="261" r:id="rId6"/>
    <p:sldId id="262" r:id="rId7"/>
    <p:sldId id="263" r:id="rId8"/>
    <p:sldId id="258" r:id="rId9"/>
    <p:sldId id="259" r:id="rId10"/>
    <p:sldId id="270" r:id="rId11"/>
    <p:sldId id="260" r:id="rId12"/>
    <p:sldId id="268" r:id="rId13"/>
    <p:sldId id="271" r:id="rId14"/>
    <p:sldId id="277" r:id="rId15"/>
    <p:sldId id="266" r:id="rId16"/>
    <p:sldId id="274" r:id="rId17"/>
    <p:sldId id="267" r:id="rId18"/>
    <p:sldId id="273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3941" autoAdjust="0"/>
    <p:restoredTop sz="94000" autoAdjust="0"/>
  </p:normalViewPr>
  <p:slideViewPr>
    <p:cSldViewPr snapToObjects="1">
      <p:cViewPr>
        <p:scale>
          <a:sx n="100" d="100"/>
          <a:sy n="100" d="100"/>
        </p:scale>
        <p:origin x="-24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C26E2-1ABA-4769-A378-A51E3008CB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06D84E-3165-4730-8F96-A984E5BED3D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200" b="1" dirty="0" smtClean="0"/>
            <a:t>Target ID/VAL</a:t>
          </a:r>
          <a:endParaRPr lang="en-US" sz="1200" b="1" dirty="0"/>
        </a:p>
      </dgm:t>
    </dgm:pt>
    <dgm:pt modelId="{838C0162-A30F-4C45-8C76-CED58DA41869}" type="par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83B586CC-9A5A-4312-AEA9-225D640C8C07}" type="sib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433FE998-0DCB-4366-940B-2F68F935D20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 smtClean="0"/>
            <a:t>Phase III</a:t>
          </a:r>
          <a:endParaRPr lang="en-US" sz="1200" b="1" dirty="0"/>
        </a:p>
      </dgm:t>
    </dgm:pt>
    <dgm:pt modelId="{0E0024E9-1612-4510-B881-B847E99FDBF7}" type="par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C78F9E47-68A6-4728-A88A-40151C144B83}" type="sib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3D4A4B4A-92FB-4B9C-B2A8-63609B670BF7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1000" b="1" dirty="0" smtClean="0"/>
            <a:t>New Drug Application</a:t>
          </a:r>
          <a:endParaRPr lang="en-US" sz="1000" b="1" dirty="0"/>
        </a:p>
      </dgm:t>
    </dgm:pt>
    <dgm:pt modelId="{E440E7F6-7DAA-4B89-A2CA-B1ED666E8CE3}" type="par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DD58678C-5F7E-4719-B4B8-493D4AE76702}" type="sib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25EE907A-E54A-403F-99BB-229FDC6A3D71}">
      <dgm:prSet custT="1"/>
      <dgm:spPr>
        <a:solidFill>
          <a:srgbClr val="FFCC00"/>
        </a:solidFill>
      </dgm:spPr>
      <dgm:t>
        <a:bodyPr/>
        <a:lstStyle/>
        <a:p>
          <a:r>
            <a:rPr lang="en-US" sz="1100" b="1" dirty="0" smtClean="0"/>
            <a:t>Lead </a:t>
          </a:r>
        </a:p>
        <a:p>
          <a:r>
            <a:rPr lang="en-US" sz="1100" b="1" dirty="0" smtClean="0"/>
            <a:t>ID</a:t>
          </a:r>
          <a:endParaRPr lang="en-US" sz="1100" b="1" dirty="0"/>
        </a:p>
      </dgm:t>
    </dgm:pt>
    <dgm:pt modelId="{D19F3DDC-5241-47F7-B470-AF1F7653F408}" type="par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C1715117-D51D-4007-954B-3F65F12CB68F}" type="sib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3404C6F9-A01A-466A-A88B-EEA89CAC0F82}">
      <dgm:prSet custT="1"/>
      <dgm:spPr>
        <a:solidFill>
          <a:srgbClr val="008080"/>
        </a:solidFill>
      </dgm:spPr>
      <dgm:t>
        <a:bodyPr/>
        <a:lstStyle/>
        <a:p>
          <a:r>
            <a:rPr lang="en-US" sz="1200" b="1" dirty="0" smtClean="0"/>
            <a:t>Phase II</a:t>
          </a:r>
          <a:endParaRPr lang="en-US" sz="1200" b="1" dirty="0"/>
        </a:p>
      </dgm:t>
    </dgm:pt>
    <dgm:pt modelId="{BF84DD79-F915-44BD-A798-F606D84966ED}" type="par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51CC12AC-557F-4838-ABCA-33A8FDB8558A}" type="sib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29D1D37B-16ED-45F0-9E6E-C2BBFCDB16E5}">
      <dgm:prSet custT="1"/>
      <dgm:spPr>
        <a:solidFill>
          <a:srgbClr val="33CC33"/>
        </a:solidFill>
      </dgm:spPr>
      <dgm:t>
        <a:bodyPr/>
        <a:lstStyle/>
        <a:p>
          <a:r>
            <a:rPr lang="en-US" sz="1100" b="1" dirty="0" smtClean="0"/>
            <a:t>Drug Candidate - PCD </a:t>
          </a:r>
          <a:endParaRPr lang="en-US" sz="1100" b="1" dirty="0"/>
        </a:p>
      </dgm:t>
    </dgm:pt>
    <dgm:pt modelId="{94C9748C-4C18-4DBA-A59A-555CAF9D4823}" type="par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51D54045-B03E-41BB-B738-049C9BF2C35B}" type="sib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26AFB309-6A43-45E3-94EB-3741EEC6DFFC}">
      <dgm:prSet custT="1"/>
      <dgm:spPr>
        <a:solidFill>
          <a:srgbClr val="339966"/>
        </a:solidFill>
      </dgm:spPr>
      <dgm:t>
        <a:bodyPr/>
        <a:lstStyle/>
        <a:p>
          <a:r>
            <a:rPr lang="en-US" sz="1200" b="1" dirty="0" smtClean="0"/>
            <a:t>Phase I</a:t>
          </a:r>
          <a:endParaRPr lang="en-US" sz="1200" b="1" dirty="0"/>
        </a:p>
      </dgm:t>
    </dgm:pt>
    <dgm:pt modelId="{67D45C56-888D-45A3-A510-7BCD143800D0}" type="par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76703C01-BE07-4271-A665-65ED48EB81A1}" type="sib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446A54AA-5EDE-4A2F-B6AA-06A2EBF9BAE6}">
      <dgm:prSet custT="1"/>
      <dgm:spPr>
        <a:solidFill>
          <a:srgbClr val="FFCC99"/>
        </a:solidFill>
      </dgm:spPr>
      <dgm:t>
        <a:bodyPr/>
        <a:lstStyle/>
        <a:p>
          <a:r>
            <a:rPr lang="en-US" sz="1200" b="1" dirty="0" smtClean="0"/>
            <a:t>Lead Opt</a:t>
          </a:r>
          <a:endParaRPr lang="en-US" sz="1200" b="1" dirty="0"/>
        </a:p>
      </dgm:t>
    </dgm:pt>
    <dgm:pt modelId="{1519A3F2-1F66-4FFC-A70A-FB9C1CBB56CC}" type="par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ADD55C00-A0F4-45BA-BD7F-53D2A8F2DE0C}" type="sib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45C4A181-922E-4A27-8BE1-2D76440A7A25}" type="pres">
      <dgm:prSet presAssocID="{8DDC26E2-1ABA-4769-A378-A51E3008CB31}" presName="Name0" presStyleCnt="0">
        <dgm:presLayoutVars>
          <dgm:dir/>
          <dgm:animLvl val="lvl"/>
          <dgm:resizeHandles val="exact"/>
        </dgm:presLayoutVars>
      </dgm:prSet>
      <dgm:spPr/>
    </dgm:pt>
    <dgm:pt modelId="{8C395A47-F086-462B-B514-FB75BFB63861}" type="pres">
      <dgm:prSet presAssocID="{7A06D84E-3165-4730-8F96-A984E5BED3D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DFEE-4118-48A4-821C-563F9BBB3100}" type="pres">
      <dgm:prSet presAssocID="{83B586CC-9A5A-4312-AEA9-225D640C8C07}" presName="parTxOnlySpace" presStyleCnt="0"/>
      <dgm:spPr/>
    </dgm:pt>
    <dgm:pt modelId="{9EF24921-FF3C-4073-8666-CE4494526839}" type="pres">
      <dgm:prSet presAssocID="{25EE907A-E54A-403F-99BB-229FDC6A3D7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0792-7A9E-4E16-AFE4-C685A289D004}" type="pres">
      <dgm:prSet presAssocID="{C1715117-D51D-4007-954B-3F65F12CB68F}" presName="parTxOnlySpace" presStyleCnt="0"/>
      <dgm:spPr/>
    </dgm:pt>
    <dgm:pt modelId="{09EC7AC1-4705-43B4-97A2-88EB3A786090}" type="pres">
      <dgm:prSet presAssocID="{446A54AA-5EDE-4A2F-B6AA-06A2EBF9BAE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725E-5754-4BE7-9441-73923843DA7F}" type="pres">
      <dgm:prSet presAssocID="{ADD55C00-A0F4-45BA-BD7F-53D2A8F2DE0C}" presName="parTxOnlySpace" presStyleCnt="0"/>
      <dgm:spPr/>
    </dgm:pt>
    <dgm:pt modelId="{9C7D967A-90E0-49C0-88F8-631C82946C62}" type="pres">
      <dgm:prSet presAssocID="{29D1D37B-16ED-45F0-9E6E-C2BBFCDB16E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80F87-2589-4F67-9D33-E68C44B644A4}" type="pres">
      <dgm:prSet presAssocID="{51D54045-B03E-41BB-B738-049C9BF2C35B}" presName="parTxOnlySpace" presStyleCnt="0"/>
      <dgm:spPr/>
    </dgm:pt>
    <dgm:pt modelId="{09D38E83-D783-43CE-BDB0-ADE728266202}" type="pres">
      <dgm:prSet presAssocID="{26AFB309-6A43-45E3-94EB-3741EEC6DFF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101F-E702-4940-A8E2-04D33BC9AE94}" type="pres">
      <dgm:prSet presAssocID="{76703C01-BE07-4271-A665-65ED48EB81A1}" presName="parTxOnlySpace" presStyleCnt="0"/>
      <dgm:spPr/>
    </dgm:pt>
    <dgm:pt modelId="{71BBD67E-6B33-49C4-A506-2595E61B564C}" type="pres">
      <dgm:prSet presAssocID="{3404C6F9-A01A-466A-A88B-EEA89CAC0F8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E22A-D3D6-491D-BC34-FFD98F9EE7F4}" type="pres">
      <dgm:prSet presAssocID="{51CC12AC-557F-4838-ABCA-33A8FDB8558A}" presName="parTxOnlySpace" presStyleCnt="0"/>
      <dgm:spPr/>
    </dgm:pt>
    <dgm:pt modelId="{1B5DAC9D-712D-47C3-8C93-4470D3C04D25}" type="pres">
      <dgm:prSet presAssocID="{433FE998-0DCB-4366-940B-2F68F935D20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4B5A-D101-4696-B047-002CA50BCCEF}" type="pres">
      <dgm:prSet presAssocID="{C78F9E47-68A6-4728-A88A-40151C144B83}" presName="parTxOnlySpace" presStyleCnt="0"/>
      <dgm:spPr/>
    </dgm:pt>
    <dgm:pt modelId="{87976DC9-5C81-40EB-B63D-B539F21781AE}" type="pres">
      <dgm:prSet presAssocID="{3D4A4B4A-92FB-4B9C-B2A8-63609B670B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53E49B-1134-A341-B079-4F4083488C84}" type="presOf" srcId="{26AFB309-6A43-45E3-94EB-3741EEC6DFFC}" destId="{09D38E83-D783-43CE-BDB0-ADE728266202}" srcOrd="0" destOrd="0" presId="urn:microsoft.com/office/officeart/2005/8/layout/chevron1"/>
    <dgm:cxn modelId="{427252D8-B349-43AB-93F9-FD612DDC43D3}" srcId="{8DDC26E2-1ABA-4769-A378-A51E3008CB31}" destId="{433FE998-0DCB-4366-940B-2F68F935D207}" srcOrd="6" destOrd="0" parTransId="{0E0024E9-1612-4510-B881-B847E99FDBF7}" sibTransId="{C78F9E47-68A6-4728-A88A-40151C144B83}"/>
    <dgm:cxn modelId="{6BC6759E-D6CD-4196-9378-134FAB5D6E6B}" srcId="{8DDC26E2-1ABA-4769-A378-A51E3008CB31}" destId="{25EE907A-E54A-403F-99BB-229FDC6A3D71}" srcOrd="1" destOrd="0" parTransId="{D19F3DDC-5241-47F7-B470-AF1F7653F408}" sibTransId="{C1715117-D51D-4007-954B-3F65F12CB68F}"/>
    <dgm:cxn modelId="{B6577BF3-5229-D447-B6C2-A396190E6EDF}" type="presOf" srcId="{446A54AA-5EDE-4A2F-B6AA-06A2EBF9BAE6}" destId="{09EC7AC1-4705-43B4-97A2-88EB3A786090}" srcOrd="0" destOrd="0" presId="urn:microsoft.com/office/officeart/2005/8/layout/chevron1"/>
    <dgm:cxn modelId="{7E3AAD36-C162-4F2D-8312-E75D8115B011}" srcId="{8DDC26E2-1ABA-4769-A378-A51E3008CB31}" destId="{446A54AA-5EDE-4A2F-B6AA-06A2EBF9BAE6}" srcOrd="2" destOrd="0" parTransId="{1519A3F2-1F66-4FFC-A70A-FB9C1CBB56CC}" sibTransId="{ADD55C00-A0F4-45BA-BD7F-53D2A8F2DE0C}"/>
    <dgm:cxn modelId="{AA4CD048-FDD5-894D-85F3-712753D20BD3}" type="presOf" srcId="{25EE907A-E54A-403F-99BB-229FDC6A3D71}" destId="{9EF24921-FF3C-4073-8666-CE4494526839}" srcOrd="0" destOrd="0" presId="urn:microsoft.com/office/officeart/2005/8/layout/chevron1"/>
    <dgm:cxn modelId="{4652E583-DB79-4856-8800-308928FFE810}" srcId="{8DDC26E2-1ABA-4769-A378-A51E3008CB31}" destId="{29D1D37B-16ED-45F0-9E6E-C2BBFCDB16E5}" srcOrd="3" destOrd="0" parTransId="{94C9748C-4C18-4DBA-A59A-555CAF9D4823}" sibTransId="{51D54045-B03E-41BB-B738-049C9BF2C35B}"/>
    <dgm:cxn modelId="{19CBFFB2-21FD-456E-89A3-54C60F5AC21F}" srcId="{8DDC26E2-1ABA-4769-A378-A51E3008CB31}" destId="{3404C6F9-A01A-466A-A88B-EEA89CAC0F82}" srcOrd="5" destOrd="0" parTransId="{BF84DD79-F915-44BD-A798-F606D84966ED}" sibTransId="{51CC12AC-557F-4838-ABCA-33A8FDB8558A}"/>
    <dgm:cxn modelId="{E87FEBA0-A9C6-4F9C-B6AA-55E827102DF1}" srcId="{8DDC26E2-1ABA-4769-A378-A51E3008CB31}" destId="{3D4A4B4A-92FB-4B9C-B2A8-63609B670BF7}" srcOrd="7" destOrd="0" parTransId="{E440E7F6-7DAA-4B89-A2CA-B1ED666E8CE3}" sibTransId="{DD58678C-5F7E-4719-B4B8-493D4AE76702}"/>
    <dgm:cxn modelId="{634C9E29-122E-214A-AE68-78086835C426}" type="presOf" srcId="{7A06D84E-3165-4730-8F96-A984E5BED3D8}" destId="{8C395A47-F086-462B-B514-FB75BFB63861}" srcOrd="0" destOrd="0" presId="urn:microsoft.com/office/officeart/2005/8/layout/chevron1"/>
    <dgm:cxn modelId="{CA2BA5E7-C033-49FF-A5BB-9B9B8BBD0862}" srcId="{8DDC26E2-1ABA-4769-A378-A51E3008CB31}" destId="{26AFB309-6A43-45E3-94EB-3741EEC6DFFC}" srcOrd="4" destOrd="0" parTransId="{67D45C56-888D-45A3-A510-7BCD143800D0}" sibTransId="{76703C01-BE07-4271-A665-65ED48EB81A1}"/>
    <dgm:cxn modelId="{4F578E26-BB79-AA4E-8215-8D0BA14D2CC5}" type="presOf" srcId="{433FE998-0DCB-4366-940B-2F68F935D207}" destId="{1B5DAC9D-712D-47C3-8C93-4470D3C04D25}" srcOrd="0" destOrd="0" presId="urn:microsoft.com/office/officeart/2005/8/layout/chevron1"/>
    <dgm:cxn modelId="{1EB07FC0-7E49-5D45-9145-7C1DED240CD0}" type="presOf" srcId="{3D4A4B4A-92FB-4B9C-B2A8-63609B670BF7}" destId="{87976DC9-5C81-40EB-B63D-B539F21781AE}" srcOrd="0" destOrd="0" presId="urn:microsoft.com/office/officeart/2005/8/layout/chevron1"/>
    <dgm:cxn modelId="{5063725A-ED83-4082-8470-5809A7835839}" srcId="{8DDC26E2-1ABA-4769-A378-A51E3008CB31}" destId="{7A06D84E-3165-4730-8F96-A984E5BED3D8}" srcOrd="0" destOrd="0" parTransId="{838C0162-A30F-4C45-8C76-CED58DA41869}" sibTransId="{83B586CC-9A5A-4312-AEA9-225D640C8C07}"/>
    <dgm:cxn modelId="{0522F4B9-276A-BF41-83AC-9A750063369D}" type="presOf" srcId="{29D1D37B-16ED-45F0-9E6E-C2BBFCDB16E5}" destId="{9C7D967A-90E0-49C0-88F8-631C82946C62}" srcOrd="0" destOrd="0" presId="urn:microsoft.com/office/officeart/2005/8/layout/chevron1"/>
    <dgm:cxn modelId="{735932C3-29B0-1844-BC66-AD28C8A2A725}" type="presOf" srcId="{3404C6F9-A01A-466A-A88B-EEA89CAC0F82}" destId="{71BBD67E-6B33-49C4-A506-2595E61B564C}" srcOrd="0" destOrd="0" presId="urn:microsoft.com/office/officeart/2005/8/layout/chevron1"/>
    <dgm:cxn modelId="{7F6FD23B-E724-0648-B8C9-A07B68EF0D03}" type="presOf" srcId="{8DDC26E2-1ABA-4769-A378-A51E3008CB31}" destId="{45C4A181-922E-4A27-8BE1-2D76440A7A25}" srcOrd="0" destOrd="0" presId="urn:microsoft.com/office/officeart/2005/8/layout/chevron1"/>
    <dgm:cxn modelId="{C5CCB9AE-30DF-5544-92C3-F1E08C4E657E}" type="presParOf" srcId="{45C4A181-922E-4A27-8BE1-2D76440A7A25}" destId="{8C395A47-F086-462B-B514-FB75BFB63861}" srcOrd="0" destOrd="0" presId="urn:microsoft.com/office/officeart/2005/8/layout/chevron1"/>
    <dgm:cxn modelId="{65E8A157-2B00-7445-B940-9A0A5A83115B}" type="presParOf" srcId="{45C4A181-922E-4A27-8BE1-2D76440A7A25}" destId="{C616DFEE-4118-48A4-821C-563F9BBB3100}" srcOrd="1" destOrd="0" presId="urn:microsoft.com/office/officeart/2005/8/layout/chevron1"/>
    <dgm:cxn modelId="{EB942D2A-833C-424E-82D2-EC91E1F13510}" type="presParOf" srcId="{45C4A181-922E-4A27-8BE1-2D76440A7A25}" destId="{9EF24921-FF3C-4073-8666-CE4494526839}" srcOrd="2" destOrd="0" presId="urn:microsoft.com/office/officeart/2005/8/layout/chevron1"/>
    <dgm:cxn modelId="{9B64FA64-A27D-5443-80A4-678BE2A27BAA}" type="presParOf" srcId="{45C4A181-922E-4A27-8BE1-2D76440A7A25}" destId="{45BD0792-7A9E-4E16-AFE4-C685A289D004}" srcOrd="3" destOrd="0" presId="urn:microsoft.com/office/officeart/2005/8/layout/chevron1"/>
    <dgm:cxn modelId="{ECE0F8CC-E8A4-8D4B-B8D2-2D5D4AFC95CD}" type="presParOf" srcId="{45C4A181-922E-4A27-8BE1-2D76440A7A25}" destId="{09EC7AC1-4705-43B4-97A2-88EB3A786090}" srcOrd="4" destOrd="0" presId="urn:microsoft.com/office/officeart/2005/8/layout/chevron1"/>
    <dgm:cxn modelId="{B29FADA0-6FFC-9640-A1B3-AC3B56E57A46}" type="presParOf" srcId="{45C4A181-922E-4A27-8BE1-2D76440A7A25}" destId="{1024725E-5754-4BE7-9441-73923843DA7F}" srcOrd="5" destOrd="0" presId="urn:microsoft.com/office/officeart/2005/8/layout/chevron1"/>
    <dgm:cxn modelId="{F3094375-F36A-CB4B-BE57-0232C191C522}" type="presParOf" srcId="{45C4A181-922E-4A27-8BE1-2D76440A7A25}" destId="{9C7D967A-90E0-49C0-88F8-631C82946C62}" srcOrd="6" destOrd="0" presId="urn:microsoft.com/office/officeart/2005/8/layout/chevron1"/>
    <dgm:cxn modelId="{15762E82-931D-6841-808A-818E32B4DC7A}" type="presParOf" srcId="{45C4A181-922E-4A27-8BE1-2D76440A7A25}" destId="{24480F87-2589-4F67-9D33-E68C44B644A4}" srcOrd="7" destOrd="0" presId="urn:microsoft.com/office/officeart/2005/8/layout/chevron1"/>
    <dgm:cxn modelId="{9C496500-408D-F549-B486-B5D93DD8D31F}" type="presParOf" srcId="{45C4A181-922E-4A27-8BE1-2D76440A7A25}" destId="{09D38E83-D783-43CE-BDB0-ADE728266202}" srcOrd="8" destOrd="0" presId="urn:microsoft.com/office/officeart/2005/8/layout/chevron1"/>
    <dgm:cxn modelId="{C3021AA4-9673-8643-B532-244C2330DECB}" type="presParOf" srcId="{45C4A181-922E-4A27-8BE1-2D76440A7A25}" destId="{4C85101F-E702-4940-A8E2-04D33BC9AE94}" srcOrd="9" destOrd="0" presId="urn:microsoft.com/office/officeart/2005/8/layout/chevron1"/>
    <dgm:cxn modelId="{1AE64BF1-BEA6-FB45-BDD8-99E41050C4FB}" type="presParOf" srcId="{45C4A181-922E-4A27-8BE1-2D76440A7A25}" destId="{71BBD67E-6B33-49C4-A506-2595E61B564C}" srcOrd="10" destOrd="0" presId="urn:microsoft.com/office/officeart/2005/8/layout/chevron1"/>
    <dgm:cxn modelId="{5D0E518A-A4BF-8B49-B8E5-4CDBCB7CE7A6}" type="presParOf" srcId="{45C4A181-922E-4A27-8BE1-2D76440A7A25}" destId="{A445E22A-D3D6-491D-BC34-FFD98F9EE7F4}" srcOrd="11" destOrd="0" presId="urn:microsoft.com/office/officeart/2005/8/layout/chevron1"/>
    <dgm:cxn modelId="{53386354-DC6E-5B48-BF01-FDC03E6EDBE6}" type="presParOf" srcId="{45C4A181-922E-4A27-8BE1-2D76440A7A25}" destId="{1B5DAC9D-712D-47C3-8C93-4470D3C04D25}" srcOrd="12" destOrd="0" presId="urn:microsoft.com/office/officeart/2005/8/layout/chevron1"/>
    <dgm:cxn modelId="{3C37D797-A27B-0646-BCDE-BB240F405BF6}" type="presParOf" srcId="{45C4A181-922E-4A27-8BE1-2D76440A7A25}" destId="{F8814B5A-D101-4696-B047-002CA50BCCEF}" srcOrd="13" destOrd="0" presId="urn:microsoft.com/office/officeart/2005/8/layout/chevron1"/>
    <dgm:cxn modelId="{397B1459-2711-9E4C-B42F-725D2D1F3293}" type="presParOf" srcId="{45C4A181-922E-4A27-8BE1-2D76440A7A25}" destId="{87976DC9-5C81-40EB-B63D-B539F21781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DC26E2-1ABA-4769-A378-A51E3008CB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06D84E-3165-4730-8F96-A984E5BED3D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200" b="1" dirty="0" smtClean="0"/>
            <a:t>Target ID/VAL</a:t>
          </a:r>
          <a:endParaRPr lang="en-US" sz="1200" b="1" dirty="0"/>
        </a:p>
      </dgm:t>
    </dgm:pt>
    <dgm:pt modelId="{838C0162-A30F-4C45-8C76-CED58DA41869}" type="par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83B586CC-9A5A-4312-AEA9-225D640C8C07}" type="sib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433FE998-0DCB-4366-940B-2F68F935D20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 smtClean="0"/>
            <a:t>Phase III</a:t>
          </a:r>
          <a:endParaRPr lang="en-US" sz="1200" b="1" dirty="0"/>
        </a:p>
      </dgm:t>
    </dgm:pt>
    <dgm:pt modelId="{0E0024E9-1612-4510-B881-B847E99FDBF7}" type="par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C78F9E47-68A6-4728-A88A-40151C144B83}" type="sib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3D4A4B4A-92FB-4B9C-B2A8-63609B670BF7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1000" b="1" dirty="0" smtClean="0"/>
            <a:t>New Drug Application</a:t>
          </a:r>
          <a:endParaRPr lang="en-US" sz="1000" b="1" dirty="0"/>
        </a:p>
      </dgm:t>
    </dgm:pt>
    <dgm:pt modelId="{E440E7F6-7DAA-4B89-A2CA-B1ED666E8CE3}" type="par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DD58678C-5F7E-4719-B4B8-493D4AE76702}" type="sib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25EE907A-E54A-403F-99BB-229FDC6A3D71}">
      <dgm:prSet custT="1"/>
      <dgm:spPr>
        <a:solidFill>
          <a:srgbClr val="FFCC00"/>
        </a:solidFill>
      </dgm:spPr>
      <dgm:t>
        <a:bodyPr/>
        <a:lstStyle/>
        <a:p>
          <a:r>
            <a:rPr lang="en-US" sz="1100" b="1" dirty="0" smtClean="0"/>
            <a:t>Lead </a:t>
          </a:r>
        </a:p>
        <a:p>
          <a:r>
            <a:rPr lang="en-US" sz="1100" b="1" dirty="0" smtClean="0"/>
            <a:t>ID</a:t>
          </a:r>
          <a:endParaRPr lang="en-US" sz="1100" b="1" dirty="0"/>
        </a:p>
      </dgm:t>
    </dgm:pt>
    <dgm:pt modelId="{D19F3DDC-5241-47F7-B470-AF1F7653F408}" type="par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C1715117-D51D-4007-954B-3F65F12CB68F}" type="sib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3404C6F9-A01A-466A-A88B-EEA89CAC0F82}">
      <dgm:prSet custT="1"/>
      <dgm:spPr>
        <a:solidFill>
          <a:srgbClr val="008080"/>
        </a:solidFill>
      </dgm:spPr>
      <dgm:t>
        <a:bodyPr/>
        <a:lstStyle/>
        <a:p>
          <a:r>
            <a:rPr lang="en-US" sz="1200" b="1" dirty="0" smtClean="0"/>
            <a:t>Phase II</a:t>
          </a:r>
          <a:endParaRPr lang="en-US" sz="1200" b="1" dirty="0"/>
        </a:p>
      </dgm:t>
    </dgm:pt>
    <dgm:pt modelId="{BF84DD79-F915-44BD-A798-F606D84966ED}" type="par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51CC12AC-557F-4838-ABCA-33A8FDB8558A}" type="sib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29D1D37B-16ED-45F0-9E6E-C2BBFCDB16E5}">
      <dgm:prSet custT="1"/>
      <dgm:spPr>
        <a:solidFill>
          <a:srgbClr val="33CC33"/>
        </a:solidFill>
      </dgm:spPr>
      <dgm:t>
        <a:bodyPr/>
        <a:lstStyle/>
        <a:p>
          <a:r>
            <a:rPr lang="en-US" sz="1100" b="1" dirty="0" smtClean="0"/>
            <a:t>Drug Candidate - PCD </a:t>
          </a:r>
          <a:endParaRPr lang="en-US" sz="1100" b="1" dirty="0"/>
        </a:p>
      </dgm:t>
    </dgm:pt>
    <dgm:pt modelId="{94C9748C-4C18-4DBA-A59A-555CAF9D4823}" type="par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51D54045-B03E-41BB-B738-049C9BF2C35B}" type="sib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26AFB309-6A43-45E3-94EB-3741EEC6DFFC}">
      <dgm:prSet custT="1"/>
      <dgm:spPr>
        <a:solidFill>
          <a:srgbClr val="339966"/>
        </a:solidFill>
      </dgm:spPr>
      <dgm:t>
        <a:bodyPr/>
        <a:lstStyle/>
        <a:p>
          <a:r>
            <a:rPr lang="en-US" sz="1200" b="1" dirty="0" smtClean="0"/>
            <a:t>Phase I</a:t>
          </a:r>
          <a:endParaRPr lang="en-US" sz="1200" b="1" dirty="0"/>
        </a:p>
      </dgm:t>
    </dgm:pt>
    <dgm:pt modelId="{67D45C56-888D-45A3-A510-7BCD143800D0}" type="par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76703C01-BE07-4271-A665-65ED48EB81A1}" type="sib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446A54AA-5EDE-4A2F-B6AA-06A2EBF9BAE6}">
      <dgm:prSet custT="1"/>
      <dgm:spPr>
        <a:solidFill>
          <a:srgbClr val="FFCC99"/>
        </a:solidFill>
      </dgm:spPr>
      <dgm:t>
        <a:bodyPr/>
        <a:lstStyle/>
        <a:p>
          <a:r>
            <a:rPr lang="en-US" sz="1200" b="1" dirty="0" smtClean="0"/>
            <a:t>Lead Opt</a:t>
          </a:r>
          <a:endParaRPr lang="en-US" sz="1200" b="1" dirty="0"/>
        </a:p>
      </dgm:t>
    </dgm:pt>
    <dgm:pt modelId="{1519A3F2-1F66-4FFC-A70A-FB9C1CBB56CC}" type="par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ADD55C00-A0F4-45BA-BD7F-53D2A8F2DE0C}" type="sib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45C4A181-922E-4A27-8BE1-2D76440A7A25}" type="pres">
      <dgm:prSet presAssocID="{8DDC26E2-1ABA-4769-A378-A51E3008CB31}" presName="Name0" presStyleCnt="0">
        <dgm:presLayoutVars>
          <dgm:dir/>
          <dgm:animLvl val="lvl"/>
          <dgm:resizeHandles val="exact"/>
        </dgm:presLayoutVars>
      </dgm:prSet>
      <dgm:spPr/>
    </dgm:pt>
    <dgm:pt modelId="{8C395A47-F086-462B-B514-FB75BFB63861}" type="pres">
      <dgm:prSet presAssocID="{7A06D84E-3165-4730-8F96-A984E5BED3D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DFEE-4118-48A4-821C-563F9BBB3100}" type="pres">
      <dgm:prSet presAssocID="{83B586CC-9A5A-4312-AEA9-225D640C8C07}" presName="parTxOnlySpace" presStyleCnt="0"/>
      <dgm:spPr/>
    </dgm:pt>
    <dgm:pt modelId="{9EF24921-FF3C-4073-8666-CE4494526839}" type="pres">
      <dgm:prSet presAssocID="{25EE907A-E54A-403F-99BB-229FDC6A3D7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0792-7A9E-4E16-AFE4-C685A289D004}" type="pres">
      <dgm:prSet presAssocID="{C1715117-D51D-4007-954B-3F65F12CB68F}" presName="parTxOnlySpace" presStyleCnt="0"/>
      <dgm:spPr/>
    </dgm:pt>
    <dgm:pt modelId="{09EC7AC1-4705-43B4-97A2-88EB3A786090}" type="pres">
      <dgm:prSet presAssocID="{446A54AA-5EDE-4A2F-B6AA-06A2EBF9BAE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725E-5754-4BE7-9441-73923843DA7F}" type="pres">
      <dgm:prSet presAssocID="{ADD55C00-A0F4-45BA-BD7F-53D2A8F2DE0C}" presName="parTxOnlySpace" presStyleCnt="0"/>
      <dgm:spPr/>
    </dgm:pt>
    <dgm:pt modelId="{9C7D967A-90E0-49C0-88F8-631C82946C62}" type="pres">
      <dgm:prSet presAssocID="{29D1D37B-16ED-45F0-9E6E-C2BBFCDB16E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80F87-2589-4F67-9D33-E68C44B644A4}" type="pres">
      <dgm:prSet presAssocID="{51D54045-B03E-41BB-B738-049C9BF2C35B}" presName="parTxOnlySpace" presStyleCnt="0"/>
      <dgm:spPr/>
    </dgm:pt>
    <dgm:pt modelId="{09D38E83-D783-43CE-BDB0-ADE728266202}" type="pres">
      <dgm:prSet presAssocID="{26AFB309-6A43-45E3-94EB-3741EEC6DFF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101F-E702-4940-A8E2-04D33BC9AE94}" type="pres">
      <dgm:prSet presAssocID="{76703C01-BE07-4271-A665-65ED48EB81A1}" presName="parTxOnlySpace" presStyleCnt="0"/>
      <dgm:spPr/>
    </dgm:pt>
    <dgm:pt modelId="{71BBD67E-6B33-49C4-A506-2595E61B564C}" type="pres">
      <dgm:prSet presAssocID="{3404C6F9-A01A-466A-A88B-EEA89CAC0F8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E22A-D3D6-491D-BC34-FFD98F9EE7F4}" type="pres">
      <dgm:prSet presAssocID="{51CC12AC-557F-4838-ABCA-33A8FDB8558A}" presName="parTxOnlySpace" presStyleCnt="0"/>
      <dgm:spPr/>
    </dgm:pt>
    <dgm:pt modelId="{1B5DAC9D-712D-47C3-8C93-4470D3C04D25}" type="pres">
      <dgm:prSet presAssocID="{433FE998-0DCB-4366-940B-2F68F935D20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4B5A-D101-4696-B047-002CA50BCCEF}" type="pres">
      <dgm:prSet presAssocID="{C78F9E47-68A6-4728-A88A-40151C144B83}" presName="parTxOnlySpace" presStyleCnt="0"/>
      <dgm:spPr/>
    </dgm:pt>
    <dgm:pt modelId="{87976DC9-5C81-40EB-B63D-B539F21781AE}" type="pres">
      <dgm:prSet presAssocID="{3D4A4B4A-92FB-4B9C-B2A8-63609B670B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7252D8-B349-43AB-93F9-FD612DDC43D3}" srcId="{8DDC26E2-1ABA-4769-A378-A51E3008CB31}" destId="{433FE998-0DCB-4366-940B-2F68F935D207}" srcOrd="6" destOrd="0" parTransId="{0E0024E9-1612-4510-B881-B847E99FDBF7}" sibTransId="{C78F9E47-68A6-4728-A88A-40151C144B83}"/>
    <dgm:cxn modelId="{6BC6759E-D6CD-4196-9378-134FAB5D6E6B}" srcId="{8DDC26E2-1ABA-4769-A378-A51E3008CB31}" destId="{25EE907A-E54A-403F-99BB-229FDC6A3D71}" srcOrd="1" destOrd="0" parTransId="{D19F3DDC-5241-47F7-B470-AF1F7653F408}" sibTransId="{C1715117-D51D-4007-954B-3F65F12CB68F}"/>
    <dgm:cxn modelId="{7E3AAD36-C162-4F2D-8312-E75D8115B011}" srcId="{8DDC26E2-1ABA-4769-A378-A51E3008CB31}" destId="{446A54AA-5EDE-4A2F-B6AA-06A2EBF9BAE6}" srcOrd="2" destOrd="0" parTransId="{1519A3F2-1F66-4FFC-A70A-FB9C1CBB56CC}" sibTransId="{ADD55C00-A0F4-45BA-BD7F-53D2A8F2DE0C}"/>
    <dgm:cxn modelId="{C65C2BFB-7FEA-604F-B68F-0CD1C9CDC8AD}" type="presOf" srcId="{7A06D84E-3165-4730-8F96-A984E5BED3D8}" destId="{8C395A47-F086-462B-B514-FB75BFB63861}" srcOrd="0" destOrd="0" presId="urn:microsoft.com/office/officeart/2005/8/layout/chevron1"/>
    <dgm:cxn modelId="{54C0B7BF-69BC-6846-925D-151AE7F2A127}" type="presOf" srcId="{26AFB309-6A43-45E3-94EB-3741EEC6DFFC}" destId="{09D38E83-D783-43CE-BDB0-ADE728266202}" srcOrd="0" destOrd="0" presId="urn:microsoft.com/office/officeart/2005/8/layout/chevron1"/>
    <dgm:cxn modelId="{4652E583-DB79-4856-8800-308928FFE810}" srcId="{8DDC26E2-1ABA-4769-A378-A51E3008CB31}" destId="{29D1D37B-16ED-45F0-9E6E-C2BBFCDB16E5}" srcOrd="3" destOrd="0" parTransId="{94C9748C-4C18-4DBA-A59A-555CAF9D4823}" sibTransId="{51D54045-B03E-41BB-B738-049C9BF2C35B}"/>
    <dgm:cxn modelId="{DCF3E9CE-41B1-2548-BC26-B6F214A2A84E}" type="presOf" srcId="{3D4A4B4A-92FB-4B9C-B2A8-63609B670BF7}" destId="{87976DC9-5C81-40EB-B63D-B539F21781AE}" srcOrd="0" destOrd="0" presId="urn:microsoft.com/office/officeart/2005/8/layout/chevron1"/>
    <dgm:cxn modelId="{19CBFFB2-21FD-456E-89A3-54C60F5AC21F}" srcId="{8DDC26E2-1ABA-4769-A378-A51E3008CB31}" destId="{3404C6F9-A01A-466A-A88B-EEA89CAC0F82}" srcOrd="5" destOrd="0" parTransId="{BF84DD79-F915-44BD-A798-F606D84966ED}" sibTransId="{51CC12AC-557F-4838-ABCA-33A8FDB8558A}"/>
    <dgm:cxn modelId="{46C8DF50-6541-E945-923B-0933756A8215}" type="presOf" srcId="{25EE907A-E54A-403F-99BB-229FDC6A3D71}" destId="{9EF24921-FF3C-4073-8666-CE4494526839}" srcOrd="0" destOrd="0" presId="urn:microsoft.com/office/officeart/2005/8/layout/chevron1"/>
    <dgm:cxn modelId="{E87FEBA0-A9C6-4F9C-B6AA-55E827102DF1}" srcId="{8DDC26E2-1ABA-4769-A378-A51E3008CB31}" destId="{3D4A4B4A-92FB-4B9C-B2A8-63609B670BF7}" srcOrd="7" destOrd="0" parTransId="{E440E7F6-7DAA-4B89-A2CA-B1ED666E8CE3}" sibTransId="{DD58678C-5F7E-4719-B4B8-493D4AE76702}"/>
    <dgm:cxn modelId="{A4DF3B09-0ABD-D14B-836E-9DEB44A91384}" type="presOf" srcId="{29D1D37B-16ED-45F0-9E6E-C2BBFCDB16E5}" destId="{9C7D967A-90E0-49C0-88F8-631C82946C62}" srcOrd="0" destOrd="0" presId="urn:microsoft.com/office/officeart/2005/8/layout/chevron1"/>
    <dgm:cxn modelId="{CA2BA5E7-C033-49FF-A5BB-9B9B8BBD0862}" srcId="{8DDC26E2-1ABA-4769-A378-A51E3008CB31}" destId="{26AFB309-6A43-45E3-94EB-3741EEC6DFFC}" srcOrd="4" destOrd="0" parTransId="{67D45C56-888D-45A3-A510-7BCD143800D0}" sibTransId="{76703C01-BE07-4271-A665-65ED48EB81A1}"/>
    <dgm:cxn modelId="{3FFCAD08-B328-334E-9B03-EEAEA11DF2C2}" type="presOf" srcId="{433FE998-0DCB-4366-940B-2F68F935D207}" destId="{1B5DAC9D-712D-47C3-8C93-4470D3C04D25}" srcOrd="0" destOrd="0" presId="urn:microsoft.com/office/officeart/2005/8/layout/chevron1"/>
    <dgm:cxn modelId="{5063725A-ED83-4082-8470-5809A7835839}" srcId="{8DDC26E2-1ABA-4769-A378-A51E3008CB31}" destId="{7A06D84E-3165-4730-8F96-A984E5BED3D8}" srcOrd="0" destOrd="0" parTransId="{838C0162-A30F-4C45-8C76-CED58DA41869}" sibTransId="{83B586CC-9A5A-4312-AEA9-225D640C8C07}"/>
    <dgm:cxn modelId="{16C06DB2-84FB-C54E-8A1A-BD348551B1CF}" type="presOf" srcId="{446A54AA-5EDE-4A2F-B6AA-06A2EBF9BAE6}" destId="{09EC7AC1-4705-43B4-97A2-88EB3A786090}" srcOrd="0" destOrd="0" presId="urn:microsoft.com/office/officeart/2005/8/layout/chevron1"/>
    <dgm:cxn modelId="{37AE1644-766C-994B-85CA-AAAF66DB65D5}" type="presOf" srcId="{8DDC26E2-1ABA-4769-A378-A51E3008CB31}" destId="{45C4A181-922E-4A27-8BE1-2D76440A7A25}" srcOrd="0" destOrd="0" presId="urn:microsoft.com/office/officeart/2005/8/layout/chevron1"/>
    <dgm:cxn modelId="{17FA8853-4659-FF4A-9A27-409155325162}" type="presOf" srcId="{3404C6F9-A01A-466A-A88B-EEA89CAC0F82}" destId="{71BBD67E-6B33-49C4-A506-2595E61B564C}" srcOrd="0" destOrd="0" presId="urn:microsoft.com/office/officeart/2005/8/layout/chevron1"/>
    <dgm:cxn modelId="{E7B5902D-C895-5F4D-ABA1-219F0CF438CE}" type="presParOf" srcId="{45C4A181-922E-4A27-8BE1-2D76440A7A25}" destId="{8C395A47-F086-462B-B514-FB75BFB63861}" srcOrd="0" destOrd="0" presId="urn:microsoft.com/office/officeart/2005/8/layout/chevron1"/>
    <dgm:cxn modelId="{66353027-B22C-A24D-8FBB-12CF1AEF5E52}" type="presParOf" srcId="{45C4A181-922E-4A27-8BE1-2D76440A7A25}" destId="{C616DFEE-4118-48A4-821C-563F9BBB3100}" srcOrd="1" destOrd="0" presId="urn:microsoft.com/office/officeart/2005/8/layout/chevron1"/>
    <dgm:cxn modelId="{3F5E309C-04C6-7B41-9F4E-CC2F544DBF37}" type="presParOf" srcId="{45C4A181-922E-4A27-8BE1-2D76440A7A25}" destId="{9EF24921-FF3C-4073-8666-CE4494526839}" srcOrd="2" destOrd="0" presId="urn:microsoft.com/office/officeart/2005/8/layout/chevron1"/>
    <dgm:cxn modelId="{1E10C844-A27E-344A-9CE0-06B10E55860B}" type="presParOf" srcId="{45C4A181-922E-4A27-8BE1-2D76440A7A25}" destId="{45BD0792-7A9E-4E16-AFE4-C685A289D004}" srcOrd="3" destOrd="0" presId="urn:microsoft.com/office/officeart/2005/8/layout/chevron1"/>
    <dgm:cxn modelId="{0EBB2615-5DED-D94C-B7B5-1D038B37F5CB}" type="presParOf" srcId="{45C4A181-922E-4A27-8BE1-2D76440A7A25}" destId="{09EC7AC1-4705-43B4-97A2-88EB3A786090}" srcOrd="4" destOrd="0" presId="urn:microsoft.com/office/officeart/2005/8/layout/chevron1"/>
    <dgm:cxn modelId="{2A08C150-744D-2B48-AE95-980321ED5444}" type="presParOf" srcId="{45C4A181-922E-4A27-8BE1-2D76440A7A25}" destId="{1024725E-5754-4BE7-9441-73923843DA7F}" srcOrd="5" destOrd="0" presId="urn:microsoft.com/office/officeart/2005/8/layout/chevron1"/>
    <dgm:cxn modelId="{1E7FECFB-DF06-3248-B7EA-5C62C2F81E53}" type="presParOf" srcId="{45C4A181-922E-4A27-8BE1-2D76440A7A25}" destId="{9C7D967A-90E0-49C0-88F8-631C82946C62}" srcOrd="6" destOrd="0" presId="urn:microsoft.com/office/officeart/2005/8/layout/chevron1"/>
    <dgm:cxn modelId="{2CFC90EA-6DD3-A648-851E-7C03C7376E3F}" type="presParOf" srcId="{45C4A181-922E-4A27-8BE1-2D76440A7A25}" destId="{24480F87-2589-4F67-9D33-E68C44B644A4}" srcOrd="7" destOrd="0" presId="urn:microsoft.com/office/officeart/2005/8/layout/chevron1"/>
    <dgm:cxn modelId="{68A4D61B-5AE3-9E4A-9418-9B719C6EC22F}" type="presParOf" srcId="{45C4A181-922E-4A27-8BE1-2D76440A7A25}" destId="{09D38E83-D783-43CE-BDB0-ADE728266202}" srcOrd="8" destOrd="0" presId="urn:microsoft.com/office/officeart/2005/8/layout/chevron1"/>
    <dgm:cxn modelId="{260E0964-4DF4-5242-9D82-5E8C1F2CCC76}" type="presParOf" srcId="{45C4A181-922E-4A27-8BE1-2D76440A7A25}" destId="{4C85101F-E702-4940-A8E2-04D33BC9AE94}" srcOrd="9" destOrd="0" presId="urn:microsoft.com/office/officeart/2005/8/layout/chevron1"/>
    <dgm:cxn modelId="{86DA1EBF-7542-2849-925A-0954037D3907}" type="presParOf" srcId="{45C4A181-922E-4A27-8BE1-2D76440A7A25}" destId="{71BBD67E-6B33-49C4-A506-2595E61B564C}" srcOrd="10" destOrd="0" presId="urn:microsoft.com/office/officeart/2005/8/layout/chevron1"/>
    <dgm:cxn modelId="{31B8BB0E-F101-9B4D-ABEA-86AA3964F138}" type="presParOf" srcId="{45C4A181-922E-4A27-8BE1-2D76440A7A25}" destId="{A445E22A-D3D6-491D-BC34-FFD98F9EE7F4}" srcOrd="11" destOrd="0" presId="urn:microsoft.com/office/officeart/2005/8/layout/chevron1"/>
    <dgm:cxn modelId="{31F817E3-4F09-9348-BA58-10F1742159E0}" type="presParOf" srcId="{45C4A181-922E-4A27-8BE1-2D76440A7A25}" destId="{1B5DAC9D-712D-47C3-8C93-4470D3C04D25}" srcOrd="12" destOrd="0" presId="urn:microsoft.com/office/officeart/2005/8/layout/chevron1"/>
    <dgm:cxn modelId="{FB3BA8CA-C4B9-AB41-A6BB-EF141AAB502E}" type="presParOf" srcId="{45C4A181-922E-4A27-8BE1-2D76440A7A25}" destId="{F8814B5A-D101-4696-B047-002CA50BCCEF}" srcOrd="13" destOrd="0" presId="urn:microsoft.com/office/officeart/2005/8/layout/chevron1"/>
    <dgm:cxn modelId="{9E4CB588-8D83-A44E-89E2-078D60BC3D4F}" type="presParOf" srcId="{45C4A181-922E-4A27-8BE1-2D76440A7A25}" destId="{87976DC9-5C81-40EB-B63D-B539F21781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DC26E2-1ABA-4769-A378-A51E3008CB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06D84E-3165-4730-8F96-A984E5BED3D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200" b="1" dirty="0" smtClean="0"/>
            <a:t>Target ID/VAL</a:t>
          </a:r>
          <a:endParaRPr lang="en-US" sz="1200" b="1" dirty="0"/>
        </a:p>
      </dgm:t>
    </dgm:pt>
    <dgm:pt modelId="{838C0162-A30F-4C45-8C76-CED58DA41869}" type="par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83B586CC-9A5A-4312-AEA9-225D640C8C07}" type="sib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433FE998-0DCB-4366-940B-2F68F935D20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 smtClean="0"/>
            <a:t>Phase III</a:t>
          </a:r>
          <a:endParaRPr lang="en-US" sz="1200" b="1" dirty="0"/>
        </a:p>
      </dgm:t>
    </dgm:pt>
    <dgm:pt modelId="{0E0024E9-1612-4510-B881-B847E99FDBF7}" type="par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C78F9E47-68A6-4728-A88A-40151C144B83}" type="sib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3D4A4B4A-92FB-4B9C-B2A8-63609B670BF7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1000" b="1" dirty="0" smtClean="0"/>
            <a:t>New Drug Application</a:t>
          </a:r>
          <a:endParaRPr lang="en-US" sz="1000" b="1" dirty="0"/>
        </a:p>
      </dgm:t>
    </dgm:pt>
    <dgm:pt modelId="{E440E7F6-7DAA-4B89-A2CA-B1ED666E8CE3}" type="par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DD58678C-5F7E-4719-B4B8-493D4AE76702}" type="sib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25EE907A-E54A-403F-99BB-229FDC6A3D71}">
      <dgm:prSet custT="1"/>
      <dgm:spPr>
        <a:solidFill>
          <a:srgbClr val="FFCC00"/>
        </a:solidFill>
      </dgm:spPr>
      <dgm:t>
        <a:bodyPr/>
        <a:lstStyle/>
        <a:p>
          <a:r>
            <a:rPr lang="en-US" sz="1100" b="1" dirty="0" smtClean="0"/>
            <a:t>Lead </a:t>
          </a:r>
        </a:p>
        <a:p>
          <a:r>
            <a:rPr lang="en-US" sz="1100" b="1" dirty="0" smtClean="0"/>
            <a:t>ID</a:t>
          </a:r>
          <a:endParaRPr lang="en-US" sz="1100" b="1" dirty="0"/>
        </a:p>
      </dgm:t>
    </dgm:pt>
    <dgm:pt modelId="{D19F3DDC-5241-47F7-B470-AF1F7653F408}" type="par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C1715117-D51D-4007-954B-3F65F12CB68F}" type="sib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3404C6F9-A01A-466A-A88B-EEA89CAC0F82}">
      <dgm:prSet custT="1"/>
      <dgm:spPr>
        <a:solidFill>
          <a:srgbClr val="008080"/>
        </a:solidFill>
      </dgm:spPr>
      <dgm:t>
        <a:bodyPr/>
        <a:lstStyle/>
        <a:p>
          <a:r>
            <a:rPr lang="en-US" sz="1200" b="1" dirty="0" smtClean="0"/>
            <a:t>Phase II</a:t>
          </a:r>
          <a:endParaRPr lang="en-US" sz="1200" b="1" dirty="0"/>
        </a:p>
      </dgm:t>
    </dgm:pt>
    <dgm:pt modelId="{BF84DD79-F915-44BD-A798-F606D84966ED}" type="par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51CC12AC-557F-4838-ABCA-33A8FDB8558A}" type="sib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29D1D37B-16ED-45F0-9E6E-C2BBFCDB16E5}">
      <dgm:prSet custT="1"/>
      <dgm:spPr>
        <a:solidFill>
          <a:srgbClr val="33CC33"/>
        </a:solidFill>
      </dgm:spPr>
      <dgm:t>
        <a:bodyPr/>
        <a:lstStyle/>
        <a:p>
          <a:r>
            <a:rPr lang="en-US" sz="1100" b="1" dirty="0" smtClean="0"/>
            <a:t>Drug Candidate - PCD </a:t>
          </a:r>
          <a:endParaRPr lang="en-US" sz="1100" b="1" dirty="0"/>
        </a:p>
      </dgm:t>
    </dgm:pt>
    <dgm:pt modelId="{94C9748C-4C18-4DBA-A59A-555CAF9D4823}" type="par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51D54045-B03E-41BB-B738-049C9BF2C35B}" type="sib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26AFB309-6A43-45E3-94EB-3741EEC6DFFC}">
      <dgm:prSet custT="1"/>
      <dgm:spPr>
        <a:solidFill>
          <a:srgbClr val="339966"/>
        </a:solidFill>
      </dgm:spPr>
      <dgm:t>
        <a:bodyPr/>
        <a:lstStyle/>
        <a:p>
          <a:r>
            <a:rPr lang="en-US" sz="1200" b="1" dirty="0" smtClean="0"/>
            <a:t>Phase I</a:t>
          </a:r>
          <a:endParaRPr lang="en-US" sz="1200" b="1" dirty="0"/>
        </a:p>
      </dgm:t>
    </dgm:pt>
    <dgm:pt modelId="{67D45C56-888D-45A3-A510-7BCD143800D0}" type="par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76703C01-BE07-4271-A665-65ED48EB81A1}" type="sib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446A54AA-5EDE-4A2F-B6AA-06A2EBF9BAE6}">
      <dgm:prSet custT="1"/>
      <dgm:spPr>
        <a:solidFill>
          <a:srgbClr val="FFCC99"/>
        </a:solidFill>
      </dgm:spPr>
      <dgm:t>
        <a:bodyPr/>
        <a:lstStyle/>
        <a:p>
          <a:r>
            <a:rPr lang="en-US" sz="1200" b="1" dirty="0" smtClean="0"/>
            <a:t>Lead Opt</a:t>
          </a:r>
          <a:endParaRPr lang="en-US" sz="1200" b="1" dirty="0"/>
        </a:p>
      </dgm:t>
    </dgm:pt>
    <dgm:pt modelId="{1519A3F2-1F66-4FFC-A70A-FB9C1CBB56CC}" type="par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ADD55C00-A0F4-45BA-BD7F-53D2A8F2DE0C}" type="sib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45C4A181-922E-4A27-8BE1-2D76440A7A25}" type="pres">
      <dgm:prSet presAssocID="{8DDC26E2-1ABA-4769-A378-A51E3008CB31}" presName="Name0" presStyleCnt="0">
        <dgm:presLayoutVars>
          <dgm:dir/>
          <dgm:animLvl val="lvl"/>
          <dgm:resizeHandles val="exact"/>
        </dgm:presLayoutVars>
      </dgm:prSet>
      <dgm:spPr/>
    </dgm:pt>
    <dgm:pt modelId="{8C395A47-F086-462B-B514-FB75BFB63861}" type="pres">
      <dgm:prSet presAssocID="{7A06D84E-3165-4730-8F96-A984E5BED3D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DFEE-4118-48A4-821C-563F9BBB3100}" type="pres">
      <dgm:prSet presAssocID="{83B586CC-9A5A-4312-AEA9-225D640C8C07}" presName="parTxOnlySpace" presStyleCnt="0"/>
      <dgm:spPr/>
    </dgm:pt>
    <dgm:pt modelId="{9EF24921-FF3C-4073-8666-CE4494526839}" type="pres">
      <dgm:prSet presAssocID="{25EE907A-E54A-403F-99BB-229FDC6A3D7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0792-7A9E-4E16-AFE4-C685A289D004}" type="pres">
      <dgm:prSet presAssocID="{C1715117-D51D-4007-954B-3F65F12CB68F}" presName="parTxOnlySpace" presStyleCnt="0"/>
      <dgm:spPr/>
    </dgm:pt>
    <dgm:pt modelId="{09EC7AC1-4705-43B4-97A2-88EB3A786090}" type="pres">
      <dgm:prSet presAssocID="{446A54AA-5EDE-4A2F-B6AA-06A2EBF9BAE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725E-5754-4BE7-9441-73923843DA7F}" type="pres">
      <dgm:prSet presAssocID="{ADD55C00-A0F4-45BA-BD7F-53D2A8F2DE0C}" presName="parTxOnlySpace" presStyleCnt="0"/>
      <dgm:spPr/>
    </dgm:pt>
    <dgm:pt modelId="{9C7D967A-90E0-49C0-88F8-631C82946C62}" type="pres">
      <dgm:prSet presAssocID="{29D1D37B-16ED-45F0-9E6E-C2BBFCDB16E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80F87-2589-4F67-9D33-E68C44B644A4}" type="pres">
      <dgm:prSet presAssocID="{51D54045-B03E-41BB-B738-049C9BF2C35B}" presName="parTxOnlySpace" presStyleCnt="0"/>
      <dgm:spPr/>
    </dgm:pt>
    <dgm:pt modelId="{09D38E83-D783-43CE-BDB0-ADE728266202}" type="pres">
      <dgm:prSet presAssocID="{26AFB309-6A43-45E3-94EB-3741EEC6DFF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101F-E702-4940-A8E2-04D33BC9AE94}" type="pres">
      <dgm:prSet presAssocID="{76703C01-BE07-4271-A665-65ED48EB81A1}" presName="parTxOnlySpace" presStyleCnt="0"/>
      <dgm:spPr/>
    </dgm:pt>
    <dgm:pt modelId="{71BBD67E-6B33-49C4-A506-2595E61B564C}" type="pres">
      <dgm:prSet presAssocID="{3404C6F9-A01A-466A-A88B-EEA89CAC0F8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E22A-D3D6-491D-BC34-FFD98F9EE7F4}" type="pres">
      <dgm:prSet presAssocID="{51CC12AC-557F-4838-ABCA-33A8FDB8558A}" presName="parTxOnlySpace" presStyleCnt="0"/>
      <dgm:spPr/>
    </dgm:pt>
    <dgm:pt modelId="{1B5DAC9D-712D-47C3-8C93-4470D3C04D25}" type="pres">
      <dgm:prSet presAssocID="{433FE998-0DCB-4366-940B-2F68F935D20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4B5A-D101-4696-B047-002CA50BCCEF}" type="pres">
      <dgm:prSet presAssocID="{C78F9E47-68A6-4728-A88A-40151C144B83}" presName="parTxOnlySpace" presStyleCnt="0"/>
      <dgm:spPr/>
    </dgm:pt>
    <dgm:pt modelId="{87976DC9-5C81-40EB-B63D-B539F21781AE}" type="pres">
      <dgm:prSet presAssocID="{3D4A4B4A-92FB-4B9C-B2A8-63609B670B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E1BDC1-6B4C-944E-8BF7-DC4A3C0F3F5D}" type="presOf" srcId="{3D4A4B4A-92FB-4B9C-B2A8-63609B670BF7}" destId="{87976DC9-5C81-40EB-B63D-B539F21781AE}" srcOrd="0" destOrd="0" presId="urn:microsoft.com/office/officeart/2005/8/layout/chevron1"/>
    <dgm:cxn modelId="{E49F5568-6BB7-B344-A8F6-92593893373E}" type="presOf" srcId="{26AFB309-6A43-45E3-94EB-3741EEC6DFFC}" destId="{09D38E83-D783-43CE-BDB0-ADE728266202}" srcOrd="0" destOrd="0" presId="urn:microsoft.com/office/officeart/2005/8/layout/chevron1"/>
    <dgm:cxn modelId="{427252D8-B349-43AB-93F9-FD612DDC43D3}" srcId="{8DDC26E2-1ABA-4769-A378-A51E3008CB31}" destId="{433FE998-0DCB-4366-940B-2F68F935D207}" srcOrd="6" destOrd="0" parTransId="{0E0024E9-1612-4510-B881-B847E99FDBF7}" sibTransId="{C78F9E47-68A6-4728-A88A-40151C144B83}"/>
    <dgm:cxn modelId="{6BC6759E-D6CD-4196-9378-134FAB5D6E6B}" srcId="{8DDC26E2-1ABA-4769-A378-A51E3008CB31}" destId="{25EE907A-E54A-403F-99BB-229FDC6A3D71}" srcOrd="1" destOrd="0" parTransId="{D19F3DDC-5241-47F7-B470-AF1F7653F408}" sibTransId="{C1715117-D51D-4007-954B-3F65F12CB68F}"/>
    <dgm:cxn modelId="{7E3AAD36-C162-4F2D-8312-E75D8115B011}" srcId="{8DDC26E2-1ABA-4769-A378-A51E3008CB31}" destId="{446A54AA-5EDE-4A2F-B6AA-06A2EBF9BAE6}" srcOrd="2" destOrd="0" parTransId="{1519A3F2-1F66-4FFC-A70A-FB9C1CBB56CC}" sibTransId="{ADD55C00-A0F4-45BA-BD7F-53D2A8F2DE0C}"/>
    <dgm:cxn modelId="{362B152D-89A0-5748-BF25-556A32AFC1D7}" type="presOf" srcId="{433FE998-0DCB-4366-940B-2F68F935D207}" destId="{1B5DAC9D-712D-47C3-8C93-4470D3C04D25}" srcOrd="0" destOrd="0" presId="urn:microsoft.com/office/officeart/2005/8/layout/chevron1"/>
    <dgm:cxn modelId="{4652E583-DB79-4856-8800-308928FFE810}" srcId="{8DDC26E2-1ABA-4769-A378-A51E3008CB31}" destId="{29D1D37B-16ED-45F0-9E6E-C2BBFCDB16E5}" srcOrd="3" destOrd="0" parTransId="{94C9748C-4C18-4DBA-A59A-555CAF9D4823}" sibTransId="{51D54045-B03E-41BB-B738-049C9BF2C35B}"/>
    <dgm:cxn modelId="{97ABFFD6-706E-3D4B-8122-EE8CE7D89923}" type="presOf" srcId="{3404C6F9-A01A-466A-A88B-EEA89CAC0F82}" destId="{71BBD67E-6B33-49C4-A506-2595E61B564C}" srcOrd="0" destOrd="0" presId="urn:microsoft.com/office/officeart/2005/8/layout/chevron1"/>
    <dgm:cxn modelId="{19CBFFB2-21FD-456E-89A3-54C60F5AC21F}" srcId="{8DDC26E2-1ABA-4769-A378-A51E3008CB31}" destId="{3404C6F9-A01A-466A-A88B-EEA89CAC0F82}" srcOrd="5" destOrd="0" parTransId="{BF84DD79-F915-44BD-A798-F606D84966ED}" sibTransId="{51CC12AC-557F-4838-ABCA-33A8FDB8558A}"/>
    <dgm:cxn modelId="{7F60F3B8-26B6-634E-AEA7-3EDB8FD87BD2}" type="presOf" srcId="{25EE907A-E54A-403F-99BB-229FDC6A3D71}" destId="{9EF24921-FF3C-4073-8666-CE4494526839}" srcOrd="0" destOrd="0" presId="urn:microsoft.com/office/officeart/2005/8/layout/chevron1"/>
    <dgm:cxn modelId="{E87FEBA0-A9C6-4F9C-B6AA-55E827102DF1}" srcId="{8DDC26E2-1ABA-4769-A378-A51E3008CB31}" destId="{3D4A4B4A-92FB-4B9C-B2A8-63609B670BF7}" srcOrd="7" destOrd="0" parTransId="{E440E7F6-7DAA-4B89-A2CA-B1ED666E8CE3}" sibTransId="{DD58678C-5F7E-4719-B4B8-493D4AE76702}"/>
    <dgm:cxn modelId="{CA2BA5E7-C033-49FF-A5BB-9B9B8BBD0862}" srcId="{8DDC26E2-1ABA-4769-A378-A51E3008CB31}" destId="{26AFB309-6A43-45E3-94EB-3741EEC6DFFC}" srcOrd="4" destOrd="0" parTransId="{67D45C56-888D-45A3-A510-7BCD143800D0}" sibTransId="{76703C01-BE07-4271-A665-65ED48EB81A1}"/>
    <dgm:cxn modelId="{5063725A-ED83-4082-8470-5809A7835839}" srcId="{8DDC26E2-1ABA-4769-A378-A51E3008CB31}" destId="{7A06D84E-3165-4730-8F96-A984E5BED3D8}" srcOrd="0" destOrd="0" parTransId="{838C0162-A30F-4C45-8C76-CED58DA41869}" sibTransId="{83B586CC-9A5A-4312-AEA9-225D640C8C07}"/>
    <dgm:cxn modelId="{9ACE5EFF-58EC-C646-9DFC-0F13B023689E}" type="presOf" srcId="{29D1D37B-16ED-45F0-9E6E-C2BBFCDB16E5}" destId="{9C7D967A-90E0-49C0-88F8-631C82946C62}" srcOrd="0" destOrd="0" presId="urn:microsoft.com/office/officeart/2005/8/layout/chevron1"/>
    <dgm:cxn modelId="{A33C5D2F-B574-5240-8CFA-078AA3042F73}" type="presOf" srcId="{8DDC26E2-1ABA-4769-A378-A51E3008CB31}" destId="{45C4A181-922E-4A27-8BE1-2D76440A7A25}" srcOrd="0" destOrd="0" presId="urn:microsoft.com/office/officeart/2005/8/layout/chevron1"/>
    <dgm:cxn modelId="{DF008B75-E5AE-9F42-AC6B-66CBC2898432}" type="presOf" srcId="{446A54AA-5EDE-4A2F-B6AA-06A2EBF9BAE6}" destId="{09EC7AC1-4705-43B4-97A2-88EB3A786090}" srcOrd="0" destOrd="0" presId="urn:microsoft.com/office/officeart/2005/8/layout/chevron1"/>
    <dgm:cxn modelId="{0BAABCFC-6E43-354A-92AB-6DDBBA42B9AA}" type="presOf" srcId="{7A06D84E-3165-4730-8F96-A984E5BED3D8}" destId="{8C395A47-F086-462B-B514-FB75BFB63861}" srcOrd="0" destOrd="0" presId="urn:microsoft.com/office/officeart/2005/8/layout/chevron1"/>
    <dgm:cxn modelId="{FB4BF484-5EEE-934E-A038-0C015EB637C5}" type="presParOf" srcId="{45C4A181-922E-4A27-8BE1-2D76440A7A25}" destId="{8C395A47-F086-462B-B514-FB75BFB63861}" srcOrd="0" destOrd="0" presId="urn:microsoft.com/office/officeart/2005/8/layout/chevron1"/>
    <dgm:cxn modelId="{B78F3B40-D508-7E46-8387-ADD52A8FD0EB}" type="presParOf" srcId="{45C4A181-922E-4A27-8BE1-2D76440A7A25}" destId="{C616DFEE-4118-48A4-821C-563F9BBB3100}" srcOrd="1" destOrd="0" presId="urn:microsoft.com/office/officeart/2005/8/layout/chevron1"/>
    <dgm:cxn modelId="{4578E20F-3842-EB4D-BB06-CBB6F3643174}" type="presParOf" srcId="{45C4A181-922E-4A27-8BE1-2D76440A7A25}" destId="{9EF24921-FF3C-4073-8666-CE4494526839}" srcOrd="2" destOrd="0" presId="urn:microsoft.com/office/officeart/2005/8/layout/chevron1"/>
    <dgm:cxn modelId="{35DEEA6C-AE47-4F42-A9A1-674C2D2DAD81}" type="presParOf" srcId="{45C4A181-922E-4A27-8BE1-2D76440A7A25}" destId="{45BD0792-7A9E-4E16-AFE4-C685A289D004}" srcOrd="3" destOrd="0" presId="urn:microsoft.com/office/officeart/2005/8/layout/chevron1"/>
    <dgm:cxn modelId="{23AA60ED-F39A-1146-B944-09BB149AA043}" type="presParOf" srcId="{45C4A181-922E-4A27-8BE1-2D76440A7A25}" destId="{09EC7AC1-4705-43B4-97A2-88EB3A786090}" srcOrd="4" destOrd="0" presId="urn:microsoft.com/office/officeart/2005/8/layout/chevron1"/>
    <dgm:cxn modelId="{0558453C-0FCA-F140-8208-BC5B44D0C1F1}" type="presParOf" srcId="{45C4A181-922E-4A27-8BE1-2D76440A7A25}" destId="{1024725E-5754-4BE7-9441-73923843DA7F}" srcOrd="5" destOrd="0" presId="urn:microsoft.com/office/officeart/2005/8/layout/chevron1"/>
    <dgm:cxn modelId="{CB34F3E2-23E8-174F-B5AB-AF04EF2E1B7D}" type="presParOf" srcId="{45C4A181-922E-4A27-8BE1-2D76440A7A25}" destId="{9C7D967A-90E0-49C0-88F8-631C82946C62}" srcOrd="6" destOrd="0" presId="urn:microsoft.com/office/officeart/2005/8/layout/chevron1"/>
    <dgm:cxn modelId="{CBC81441-A482-D641-81AD-8CB8132A0B4A}" type="presParOf" srcId="{45C4A181-922E-4A27-8BE1-2D76440A7A25}" destId="{24480F87-2589-4F67-9D33-E68C44B644A4}" srcOrd="7" destOrd="0" presId="urn:microsoft.com/office/officeart/2005/8/layout/chevron1"/>
    <dgm:cxn modelId="{E4614B06-2996-2440-85BE-5AF8317824F2}" type="presParOf" srcId="{45C4A181-922E-4A27-8BE1-2D76440A7A25}" destId="{09D38E83-D783-43CE-BDB0-ADE728266202}" srcOrd="8" destOrd="0" presId="urn:microsoft.com/office/officeart/2005/8/layout/chevron1"/>
    <dgm:cxn modelId="{FA7217B2-A429-4B4B-8DC1-50EE01D4E0FE}" type="presParOf" srcId="{45C4A181-922E-4A27-8BE1-2D76440A7A25}" destId="{4C85101F-E702-4940-A8E2-04D33BC9AE94}" srcOrd="9" destOrd="0" presId="urn:microsoft.com/office/officeart/2005/8/layout/chevron1"/>
    <dgm:cxn modelId="{F98B502B-B43F-3F40-9F23-333F82B52B82}" type="presParOf" srcId="{45C4A181-922E-4A27-8BE1-2D76440A7A25}" destId="{71BBD67E-6B33-49C4-A506-2595E61B564C}" srcOrd="10" destOrd="0" presId="urn:microsoft.com/office/officeart/2005/8/layout/chevron1"/>
    <dgm:cxn modelId="{676ACC6E-1F3D-CB48-9613-A0FBC9C049CA}" type="presParOf" srcId="{45C4A181-922E-4A27-8BE1-2D76440A7A25}" destId="{A445E22A-D3D6-491D-BC34-FFD98F9EE7F4}" srcOrd="11" destOrd="0" presId="urn:microsoft.com/office/officeart/2005/8/layout/chevron1"/>
    <dgm:cxn modelId="{4D12A2EB-607A-814A-9C56-B309C532CDF7}" type="presParOf" srcId="{45C4A181-922E-4A27-8BE1-2D76440A7A25}" destId="{1B5DAC9D-712D-47C3-8C93-4470D3C04D25}" srcOrd="12" destOrd="0" presId="urn:microsoft.com/office/officeart/2005/8/layout/chevron1"/>
    <dgm:cxn modelId="{311A2200-B8A6-6448-B541-0D8389AC8019}" type="presParOf" srcId="{45C4A181-922E-4A27-8BE1-2D76440A7A25}" destId="{F8814B5A-D101-4696-B047-002CA50BCCEF}" srcOrd="13" destOrd="0" presId="urn:microsoft.com/office/officeart/2005/8/layout/chevron1"/>
    <dgm:cxn modelId="{BF4D3347-C788-0B49-830E-A6171912ADEF}" type="presParOf" srcId="{45C4A181-922E-4A27-8BE1-2D76440A7A25}" destId="{87976DC9-5C81-40EB-B63D-B539F21781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DC26E2-1ABA-4769-A378-A51E3008CB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06D84E-3165-4730-8F96-A984E5BED3D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200" b="1" dirty="0" smtClean="0"/>
            <a:t>Target ID/VAL</a:t>
          </a:r>
          <a:endParaRPr lang="en-US" sz="1200" b="1" dirty="0"/>
        </a:p>
      </dgm:t>
    </dgm:pt>
    <dgm:pt modelId="{838C0162-A30F-4C45-8C76-CED58DA41869}" type="par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83B586CC-9A5A-4312-AEA9-225D640C8C07}" type="sib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433FE998-0DCB-4366-940B-2F68F935D20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 smtClean="0"/>
            <a:t>Phase III</a:t>
          </a:r>
          <a:endParaRPr lang="en-US" sz="1200" b="1" dirty="0"/>
        </a:p>
      </dgm:t>
    </dgm:pt>
    <dgm:pt modelId="{0E0024E9-1612-4510-B881-B847E99FDBF7}" type="par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C78F9E47-68A6-4728-A88A-40151C144B83}" type="sib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3D4A4B4A-92FB-4B9C-B2A8-63609B670BF7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1000" b="1" dirty="0" smtClean="0"/>
            <a:t>New Drug Application</a:t>
          </a:r>
          <a:endParaRPr lang="en-US" sz="1000" b="1" dirty="0"/>
        </a:p>
      </dgm:t>
    </dgm:pt>
    <dgm:pt modelId="{E440E7F6-7DAA-4B89-A2CA-B1ED666E8CE3}" type="par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DD58678C-5F7E-4719-B4B8-493D4AE76702}" type="sib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25EE907A-E54A-403F-99BB-229FDC6A3D71}">
      <dgm:prSet custT="1"/>
      <dgm:spPr>
        <a:solidFill>
          <a:srgbClr val="FFCC00"/>
        </a:solidFill>
      </dgm:spPr>
      <dgm:t>
        <a:bodyPr/>
        <a:lstStyle/>
        <a:p>
          <a:r>
            <a:rPr lang="en-US" sz="1100" b="1" dirty="0" smtClean="0"/>
            <a:t>Lead </a:t>
          </a:r>
        </a:p>
        <a:p>
          <a:r>
            <a:rPr lang="en-US" sz="1100" b="1" dirty="0" smtClean="0"/>
            <a:t>ID</a:t>
          </a:r>
          <a:endParaRPr lang="en-US" sz="1100" b="1" dirty="0"/>
        </a:p>
      </dgm:t>
    </dgm:pt>
    <dgm:pt modelId="{D19F3DDC-5241-47F7-B470-AF1F7653F408}" type="par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C1715117-D51D-4007-954B-3F65F12CB68F}" type="sib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3404C6F9-A01A-466A-A88B-EEA89CAC0F82}">
      <dgm:prSet custT="1"/>
      <dgm:spPr>
        <a:solidFill>
          <a:srgbClr val="008080"/>
        </a:solidFill>
      </dgm:spPr>
      <dgm:t>
        <a:bodyPr/>
        <a:lstStyle/>
        <a:p>
          <a:r>
            <a:rPr lang="en-US" sz="1200" b="1" dirty="0" smtClean="0"/>
            <a:t>Phase II</a:t>
          </a:r>
          <a:endParaRPr lang="en-US" sz="1200" b="1" dirty="0"/>
        </a:p>
      </dgm:t>
    </dgm:pt>
    <dgm:pt modelId="{BF84DD79-F915-44BD-A798-F606D84966ED}" type="par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51CC12AC-557F-4838-ABCA-33A8FDB8558A}" type="sib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29D1D37B-16ED-45F0-9E6E-C2BBFCDB16E5}">
      <dgm:prSet custT="1"/>
      <dgm:spPr>
        <a:solidFill>
          <a:srgbClr val="33CC33"/>
        </a:solidFill>
      </dgm:spPr>
      <dgm:t>
        <a:bodyPr/>
        <a:lstStyle/>
        <a:p>
          <a:r>
            <a:rPr lang="en-US" sz="1100" b="1" dirty="0" smtClean="0"/>
            <a:t>Drug Candidate - PCD </a:t>
          </a:r>
          <a:endParaRPr lang="en-US" sz="1100" b="1" dirty="0"/>
        </a:p>
      </dgm:t>
    </dgm:pt>
    <dgm:pt modelId="{94C9748C-4C18-4DBA-A59A-555CAF9D4823}" type="par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51D54045-B03E-41BB-B738-049C9BF2C35B}" type="sib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26AFB309-6A43-45E3-94EB-3741EEC6DFFC}">
      <dgm:prSet custT="1"/>
      <dgm:spPr>
        <a:solidFill>
          <a:srgbClr val="339966"/>
        </a:solidFill>
      </dgm:spPr>
      <dgm:t>
        <a:bodyPr/>
        <a:lstStyle/>
        <a:p>
          <a:r>
            <a:rPr lang="en-US" sz="1200" b="1" dirty="0" smtClean="0"/>
            <a:t>Phase I</a:t>
          </a:r>
          <a:endParaRPr lang="en-US" sz="1200" b="1" dirty="0"/>
        </a:p>
      </dgm:t>
    </dgm:pt>
    <dgm:pt modelId="{67D45C56-888D-45A3-A510-7BCD143800D0}" type="par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76703C01-BE07-4271-A665-65ED48EB81A1}" type="sib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446A54AA-5EDE-4A2F-B6AA-06A2EBF9BAE6}">
      <dgm:prSet custT="1"/>
      <dgm:spPr>
        <a:solidFill>
          <a:srgbClr val="FFCC99"/>
        </a:solidFill>
      </dgm:spPr>
      <dgm:t>
        <a:bodyPr/>
        <a:lstStyle/>
        <a:p>
          <a:r>
            <a:rPr lang="en-US" sz="1200" b="1" dirty="0" smtClean="0"/>
            <a:t>Lead Opt</a:t>
          </a:r>
          <a:endParaRPr lang="en-US" sz="1200" b="1" dirty="0"/>
        </a:p>
      </dgm:t>
    </dgm:pt>
    <dgm:pt modelId="{1519A3F2-1F66-4FFC-A70A-FB9C1CBB56CC}" type="par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ADD55C00-A0F4-45BA-BD7F-53D2A8F2DE0C}" type="sib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45C4A181-922E-4A27-8BE1-2D76440A7A25}" type="pres">
      <dgm:prSet presAssocID="{8DDC26E2-1ABA-4769-A378-A51E3008CB31}" presName="Name0" presStyleCnt="0">
        <dgm:presLayoutVars>
          <dgm:dir/>
          <dgm:animLvl val="lvl"/>
          <dgm:resizeHandles val="exact"/>
        </dgm:presLayoutVars>
      </dgm:prSet>
      <dgm:spPr/>
    </dgm:pt>
    <dgm:pt modelId="{8C395A47-F086-462B-B514-FB75BFB63861}" type="pres">
      <dgm:prSet presAssocID="{7A06D84E-3165-4730-8F96-A984E5BED3D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DFEE-4118-48A4-821C-563F9BBB3100}" type="pres">
      <dgm:prSet presAssocID="{83B586CC-9A5A-4312-AEA9-225D640C8C07}" presName="parTxOnlySpace" presStyleCnt="0"/>
      <dgm:spPr/>
    </dgm:pt>
    <dgm:pt modelId="{9EF24921-FF3C-4073-8666-CE4494526839}" type="pres">
      <dgm:prSet presAssocID="{25EE907A-E54A-403F-99BB-229FDC6A3D7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0792-7A9E-4E16-AFE4-C685A289D004}" type="pres">
      <dgm:prSet presAssocID="{C1715117-D51D-4007-954B-3F65F12CB68F}" presName="parTxOnlySpace" presStyleCnt="0"/>
      <dgm:spPr/>
    </dgm:pt>
    <dgm:pt modelId="{09EC7AC1-4705-43B4-97A2-88EB3A786090}" type="pres">
      <dgm:prSet presAssocID="{446A54AA-5EDE-4A2F-B6AA-06A2EBF9BAE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725E-5754-4BE7-9441-73923843DA7F}" type="pres">
      <dgm:prSet presAssocID="{ADD55C00-A0F4-45BA-BD7F-53D2A8F2DE0C}" presName="parTxOnlySpace" presStyleCnt="0"/>
      <dgm:spPr/>
    </dgm:pt>
    <dgm:pt modelId="{9C7D967A-90E0-49C0-88F8-631C82946C62}" type="pres">
      <dgm:prSet presAssocID="{29D1D37B-16ED-45F0-9E6E-C2BBFCDB16E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80F87-2589-4F67-9D33-E68C44B644A4}" type="pres">
      <dgm:prSet presAssocID="{51D54045-B03E-41BB-B738-049C9BF2C35B}" presName="parTxOnlySpace" presStyleCnt="0"/>
      <dgm:spPr/>
    </dgm:pt>
    <dgm:pt modelId="{09D38E83-D783-43CE-BDB0-ADE728266202}" type="pres">
      <dgm:prSet presAssocID="{26AFB309-6A43-45E3-94EB-3741EEC6DFF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101F-E702-4940-A8E2-04D33BC9AE94}" type="pres">
      <dgm:prSet presAssocID="{76703C01-BE07-4271-A665-65ED48EB81A1}" presName="parTxOnlySpace" presStyleCnt="0"/>
      <dgm:spPr/>
    </dgm:pt>
    <dgm:pt modelId="{71BBD67E-6B33-49C4-A506-2595E61B564C}" type="pres">
      <dgm:prSet presAssocID="{3404C6F9-A01A-466A-A88B-EEA89CAC0F8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E22A-D3D6-491D-BC34-FFD98F9EE7F4}" type="pres">
      <dgm:prSet presAssocID="{51CC12AC-557F-4838-ABCA-33A8FDB8558A}" presName="parTxOnlySpace" presStyleCnt="0"/>
      <dgm:spPr/>
    </dgm:pt>
    <dgm:pt modelId="{1B5DAC9D-712D-47C3-8C93-4470D3C04D25}" type="pres">
      <dgm:prSet presAssocID="{433FE998-0DCB-4366-940B-2F68F935D20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4B5A-D101-4696-B047-002CA50BCCEF}" type="pres">
      <dgm:prSet presAssocID="{C78F9E47-68A6-4728-A88A-40151C144B83}" presName="parTxOnlySpace" presStyleCnt="0"/>
      <dgm:spPr/>
    </dgm:pt>
    <dgm:pt modelId="{87976DC9-5C81-40EB-B63D-B539F21781AE}" type="pres">
      <dgm:prSet presAssocID="{3D4A4B4A-92FB-4B9C-B2A8-63609B670B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42068-66BE-534F-A92C-ACD514175789}" type="presOf" srcId="{29D1D37B-16ED-45F0-9E6E-C2BBFCDB16E5}" destId="{9C7D967A-90E0-49C0-88F8-631C82946C62}" srcOrd="0" destOrd="0" presId="urn:microsoft.com/office/officeart/2005/8/layout/chevron1"/>
    <dgm:cxn modelId="{427252D8-B349-43AB-93F9-FD612DDC43D3}" srcId="{8DDC26E2-1ABA-4769-A378-A51E3008CB31}" destId="{433FE998-0DCB-4366-940B-2F68F935D207}" srcOrd="6" destOrd="0" parTransId="{0E0024E9-1612-4510-B881-B847E99FDBF7}" sibTransId="{C78F9E47-68A6-4728-A88A-40151C144B83}"/>
    <dgm:cxn modelId="{6BC6759E-D6CD-4196-9378-134FAB5D6E6B}" srcId="{8DDC26E2-1ABA-4769-A378-A51E3008CB31}" destId="{25EE907A-E54A-403F-99BB-229FDC6A3D71}" srcOrd="1" destOrd="0" parTransId="{D19F3DDC-5241-47F7-B470-AF1F7653F408}" sibTransId="{C1715117-D51D-4007-954B-3F65F12CB68F}"/>
    <dgm:cxn modelId="{7E3AAD36-C162-4F2D-8312-E75D8115B011}" srcId="{8DDC26E2-1ABA-4769-A378-A51E3008CB31}" destId="{446A54AA-5EDE-4A2F-B6AA-06A2EBF9BAE6}" srcOrd="2" destOrd="0" parTransId="{1519A3F2-1F66-4FFC-A70A-FB9C1CBB56CC}" sibTransId="{ADD55C00-A0F4-45BA-BD7F-53D2A8F2DE0C}"/>
    <dgm:cxn modelId="{4652E583-DB79-4856-8800-308928FFE810}" srcId="{8DDC26E2-1ABA-4769-A378-A51E3008CB31}" destId="{29D1D37B-16ED-45F0-9E6E-C2BBFCDB16E5}" srcOrd="3" destOrd="0" parTransId="{94C9748C-4C18-4DBA-A59A-555CAF9D4823}" sibTransId="{51D54045-B03E-41BB-B738-049C9BF2C35B}"/>
    <dgm:cxn modelId="{DE2D29F7-78FA-5B49-9256-3B6D12DB8255}" type="presOf" srcId="{7A06D84E-3165-4730-8F96-A984E5BED3D8}" destId="{8C395A47-F086-462B-B514-FB75BFB63861}" srcOrd="0" destOrd="0" presId="urn:microsoft.com/office/officeart/2005/8/layout/chevron1"/>
    <dgm:cxn modelId="{8B943415-4868-A04A-BD68-F4A8A1BDD2DA}" type="presOf" srcId="{3404C6F9-A01A-466A-A88B-EEA89CAC0F82}" destId="{71BBD67E-6B33-49C4-A506-2595E61B564C}" srcOrd="0" destOrd="0" presId="urn:microsoft.com/office/officeart/2005/8/layout/chevron1"/>
    <dgm:cxn modelId="{19CBFFB2-21FD-456E-89A3-54C60F5AC21F}" srcId="{8DDC26E2-1ABA-4769-A378-A51E3008CB31}" destId="{3404C6F9-A01A-466A-A88B-EEA89CAC0F82}" srcOrd="5" destOrd="0" parTransId="{BF84DD79-F915-44BD-A798-F606D84966ED}" sibTransId="{51CC12AC-557F-4838-ABCA-33A8FDB8558A}"/>
    <dgm:cxn modelId="{E87FEBA0-A9C6-4F9C-B6AA-55E827102DF1}" srcId="{8DDC26E2-1ABA-4769-A378-A51E3008CB31}" destId="{3D4A4B4A-92FB-4B9C-B2A8-63609B670BF7}" srcOrd="7" destOrd="0" parTransId="{E440E7F6-7DAA-4B89-A2CA-B1ED666E8CE3}" sibTransId="{DD58678C-5F7E-4719-B4B8-493D4AE76702}"/>
    <dgm:cxn modelId="{CA2BA5E7-C033-49FF-A5BB-9B9B8BBD0862}" srcId="{8DDC26E2-1ABA-4769-A378-A51E3008CB31}" destId="{26AFB309-6A43-45E3-94EB-3741EEC6DFFC}" srcOrd="4" destOrd="0" parTransId="{67D45C56-888D-45A3-A510-7BCD143800D0}" sibTransId="{76703C01-BE07-4271-A665-65ED48EB81A1}"/>
    <dgm:cxn modelId="{5063725A-ED83-4082-8470-5809A7835839}" srcId="{8DDC26E2-1ABA-4769-A378-A51E3008CB31}" destId="{7A06D84E-3165-4730-8F96-A984E5BED3D8}" srcOrd="0" destOrd="0" parTransId="{838C0162-A30F-4C45-8C76-CED58DA41869}" sibTransId="{83B586CC-9A5A-4312-AEA9-225D640C8C07}"/>
    <dgm:cxn modelId="{65FC4A99-E36C-644F-A8E6-A62AE47D8725}" type="presOf" srcId="{433FE998-0DCB-4366-940B-2F68F935D207}" destId="{1B5DAC9D-712D-47C3-8C93-4470D3C04D25}" srcOrd="0" destOrd="0" presId="urn:microsoft.com/office/officeart/2005/8/layout/chevron1"/>
    <dgm:cxn modelId="{B79E9FB0-59BB-2D4F-9BC2-FE736129FF3A}" type="presOf" srcId="{3D4A4B4A-92FB-4B9C-B2A8-63609B670BF7}" destId="{87976DC9-5C81-40EB-B63D-B539F21781AE}" srcOrd="0" destOrd="0" presId="urn:microsoft.com/office/officeart/2005/8/layout/chevron1"/>
    <dgm:cxn modelId="{02B07D36-B0EC-4B49-9454-0B9FB709E662}" type="presOf" srcId="{26AFB309-6A43-45E3-94EB-3741EEC6DFFC}" destId="{09D38E83-D783-43CE-BDB0-ADE728266202}" srcOrd="0" destOrd="0" presId="urn:microsoft.com/office/officeart/2005/8/layout/chevron1"/>
    <dgm:cxn modelId="{63FDC12C-0F0D-3443-BC49-BFEF5B8F2372}" type="presOf" srcId="{446A54AA-5EDE-4A2F-B6AA-06A2EBF9BAE6}" destId="{09EC7AC1-4705-43B4-97A2-88EB3A786090}" srcOrd="0" destOrd="0" presId="urn:microsoft.com/office/officeart/2005/8/layout/chevron1"/>
    <dgm:cxn modelId="{363C6D76-DB6C-F149-9D7A-777E9C624131}" type="presOf" srcId="{25EE907A-E54A-403F-99BB-229FDC6A3D71}" destId="{9EF24921-FF3C-4073-8666-CE4494526839}" srcOrd="0" destOrd="0" presId="urn:microsoft.com/office/officeart/2005/8/layout/chevron1"/>
    <dgm:cxn modelId="{50B9A48D-0E19-C340-82E8-BD5B7ACBAAF0}" type="presOf" srcId="{8DDC26E2-1ABA-4769-A378-A51E3008CB31}" destId="{45C4A181-922E-4A27-8BE1-2D76440A7A25}" srcOrd="0" destOrd="0" presId="urn:microsoft.com/office/officeart/2005/8/layout/chevron1"/>
    <dgm:cxn modelId="{B3078B82-42EF-9046-B7AF-72398C151D54}" type="presParOf" srcId="{45C4A181-922E-4A27-8BE1-2D76440A7A25}" destId="{8C395A47-F086-462B-B514-FB75BFB63861}" srcOrd="0" destOrd="0" presId="urn:microsoft.com/office/officeart/2005/8/layout/chevron1"/>
    <dgm:cxn modelId="{3EEB3075-9B48-CA45-A9D3-AEC5BA76B95B}" type="presParOf" srcId="{45C4A181-922E-4A27-8BE1-2D76440A7A25}" destId="{C616DFEE-4118-48A4-821C-563F9BBB3100}" srcOrd="1" destOrd="0" presId="urn:microsoft.com/office/officeart/2005/8/layout/chevron1"/>
    <dgm:cxn modelId="{BB2C874A-F420-DF44-84F8-D19529C95CC9}" type="presParOf" srcId="{45C4A181-922E-4A27-8BE1-2D76440A7A25}" destId="{9EF24921-FF3C-4073-8666-CE4494526839}" srcOrd="2" destOrd="0" presId="urn:microsoft.com/office/officeart/2005/8/layout/chevron1"/>
    <dgm:cxn modelId="{136B280A-8181-F84D-A1D1-236DE780B942}" type="presParOf" srcId="{45C4A181-922E-4A27-8BE1-2D76440A7A25}" destId="{45BD0792-7A9E-4E16-AFE4-C685A289D004}" srcOrd="3" destOrd="0" presId="urn:microsoft.com/office/officeart/2005/8/layout/chevron1"/>
    <dgm:cxn modelId="{C2D4E937-4F1E-1540-9107-945E68FB350E}" type="presParOf" srcId="{45C4A181-922E-4A27-8BE1-2D76440A7A25}" destId="{09EC7AC1-4705-43B4-97A2-88EB3A786090}" srcOrd="4" destOrd="0" presId="urn:microsoft.com/office/officeart/2005/8/layout/chevron1"/>
    <dgm:cxn modelId="{6736B476-8257-B441-BBE4-4BD17E068268}" type="presParOf" srcId="{45C4A181-922E-4A27-8BE1-2D76440A7A25}" destId="{1024725E-5754-4BE7-9441-73923843DA7F}" srcOrd="5" destOrd="0" presId="urn:microsoft.com/office/officeart/2005/8/layout/chevron1"/>
    <dgm:cxn modelId="{8BA85109-7C16-0847-BDCE-AE109BDD6A7D}" type="presParOf" srcId="{45C4A181-922E-4A27-8BE1-2D76440A7A25}" destId="{9C7D967A-90E0-49C0-88F8-631C82946C62}" srcOrd="6" destOrd="0" presId="urn:microsoft.com/office/officeart/2005/8/layout/chevron1"/>
    <dgm:cxn modelId="{5233070B-BA1D-AA4C-91E1-7A535F4D4153}" type="presParOf" srcId="{45C4A181-922E-4A27-8BE1-2D76440A7A25}" destId="{24480F87-2589-4F67-9D33-E68C44B644A4}" srcOrd="7" destOrd="0" presId="urn:microsoft.com/office/officeart/2005/8/layout/chevron1"/>
    <dgm:cxn modelId="{09736F6A-46C8-084A-903B-FF45E8D85994}" type="presParOf" srcId="{45C4A181-922E-4A27-8BE1-2D76440A7A25}" destId="{09D38E83-D783-43CE-BDB0-ADE728266202}" srcOrd="8" destOrd="0" presId="urn:microsoft.com/office/officeart/2005/8/layout/chevron1"/>
    <dgm:cxn modelId="{5FA6F1F0-38FA-A746-98CC-6C87591D2CB6}" type="presParOf" srcId="{45C4A181-922E-4A27-8BE1-2D76440A7A25}" destId="{4C85101F-E702-4940-A8E2-04D33BC9AE94}" srcOrd="9" destOrd="0" presId="urn:microsoft.com/office/officeart/2005/8/layout/chevron1"/>
    <dgm:cxn modelId="{FB093CB0-EFC2-A94A-BEED-08052CE31619}" type="presParOf" srcId="{45C4A181-922E-4A27-8BE1-2D76440A7A25}" destId="{71BBD67E-6B33-49C4-A506-2595E61B564C}" srcOrd="10" destOrd="0" presId="urn:microsoft.com/office/officeart/2005/8/layout/chevron1"/>
    <dgm:cxn modelId="{3A422A18-FF40-A942-AC1E-C660645CAE23}" type="presParOf" srcId="{45C4A181-922E-4A27-8BE1-2D76440A7A25}" destId="{A445E22A-D3D6-491D-BC34-FFD98F9EE7F4}" srcOrd="11" destOrd="0" presId="urn:microsoft.com/office/officeart/2005/8/layout/chevron1"/>
    <dgm:cxn modelId="{CE407F88-2666-E949-BBA8-6957329AA50A}" type="presParOf" srcId="{45C4A181-922E-4A27-8BE1-2D76440A7A25}" destId="{1B5DAC9D-712D-47C3-8C93-4470D3C04D25}" srcOrd="12" destOrd="0" presId="urn:microsoft.com/office/officeart/2005/8/layout/chevron1"/>
    <dgm:cxn modelId="{C042717C-9541-CC4C-8C7A-0AE02EBCF8E3}" type="presParOf" srcId="{45C4A181-922E-4A27-8BE1-2D76440A7A25}" destId="{F8814B5A-D101-4696-B047-002CA50BCCEF}" srcOrd="13" destOrd="0" presId="urn:microsoft.com/office/officeart/2005/8/layout/chevron1"/>
    <dgm:cxn modelId="{F40E9672-8EC5-2E49-AA72-C10E21644E33}" type="presParOf" srcId="{45C4A181-922E-4A27-8BE1-2D76440A7A25}" destId="{87976DC9-5C81-40EB-B63D-B539F21781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DC26E2-1ABA-4769-A378-A51E3008CB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06D84E-3165-4730-8F96-A984E5BED3D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200" b="1" dirty="0" smtClean="0"/>
            <a:t>Target ID/VAL</a:t>
          </a:r>
          <a:endParaRPr lang="en-US" sz="1200" b="1" dirty="0"/>
        </a:p>
      </dgm:t>
    </dgm:pt>
    <dgm:pt modelId="{838C0162-A30F-4C45-8C76-CED58DA41869}" type="par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83B586CC-9A5A-4312-AEA9-225D640C8C07}" type="sib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433FE998-0DCB-4366-940B-2F68F935D20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 smtClean="0"/>
            <a:t>Phase III</a:t>
          </a:r>
          <a:endParaRPr lang="en-US" sz="1200" b="1" dirty="0"/>
        </a:p>
      </dgm:t>
    </dgm:pt>
    <dgm:pt modelId="{0E0024E9-1612-4510-B881-B847E99FDBF7}" type="par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C78F9E47-68A6-4728-A88A-40151C144B83}" type="sib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3D4A4B4A-92FB-4B9C-B2A8-63609B670BF7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1000" b="1" dirty="0" smtClean="0"/>
            <a:t>New Drug Application</a:t>
          </a:r>
          <a:endParaRPr lang="en-US" sz="1000" b="1" dirty="0"/>
        </a:p>
      </dgm:t>
    </dgm:pt>
    <dgm:pt modelId="{E440E7F6-7DAA-4B89-A2CA-B1ED666E8CE3}" type="par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DD58678C-5F7E-4719-B4B8-493D4AE76702}" type="sib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25EE907A-E54A-403F-99BB-229FDC6A3D71}">
      <dgm:prSet custT="1"/>
      <dgm:spPr>
        <a:solidFill>
          <a:srgbClr val="FFCC00"/>
        </a:solidFill>
      </dgm:spPr>
      <dgm:t>
        <a:bodyPr/>
        <a:lstStyle/>
        <a:p>
          <a:r>
            <a:rPr lang="en-US" sz="1100" b="1" dirty="0" smtClean="0"/>
            <a:t>Lead </a:t>
          </a:r>
        </a:p>
        <a:p>
          <a:r>
            <a:rPr lang="en-US" sz="1100" b="1" dirty="0" smtClean="0"/>
            <a:t>ID</a:t>
          </a:r>
          <a:endParaRPr lang="en-US" sz="1100" b="1" dirty="0"/>
        </a:p>
      </dgm:t>
    </dgm:pt>
    <dgm:pt modelId="{D19F3DDC-5241-47F7-B470-AF1F7653F408}" type="par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C1715117-D51D-4007-954B-3F65F12CB68F}" type="sib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3404C6F9-A01A-466A-A88B-EEA89CAC0F82}">
      <dgm:prSet custT="1"/>
      <dgm:spPr>
        <a:solidFill>
          <a:srgbClr val="008080"/>
        </a:solidFill>
      </dgm:spPr>
      <dgm:t>
        <a:bodyPr/>
        <a:lstStyle/>
        <a:p>
          <a:r>
            <a:rPr lang="en-US" sz="1200" b="1" dirty="0" smtClean="0"/>
            <a:t>Phase II</a:t>
          </a:r>
          <a:endParaRPr lang="en-US" sz="1200" b="1" dirty="0"/>
        </a:p>
      </dgm:t>
    </dgm:pt>
    <dgm:pt modelId="{BF84DD79-F915-44BD-A798-F606D84966ED}" type="par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51CC12AC-557F-4838-ABCA-33A8FDB8558A}" type="sib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29D1D37B-16ED-45F0-9E6E-C2BBFCDB16E5}">
      <dgm:prSet custT="1"/>
      <dgm:spPr>
        <a:solidFill>
          <a:srgbClr val="33CC33"/>
        </a:solidFill>
      </dgm:spPr>
      <dgm:t>
        <a:bodyPr/>
        <a:lstStyle/>
        <a:p>
          <a:r>
            <a:rPr lang="en-US" sz="1100" b="1" dirty="0" smtClean="0"/>
            <a:t>Drug Candidate - PCD </a:t>
          </a:r>
          <a:endParaRPr lang="en-US" sz="1100" b="1" dirty="0"/>
        </a:p>
      </dgm:t>
    </dgm:pt>
    <dgm:pt modelId="{94C9748C-4C18-4DBA-A59A-555CAF9D4823}" type="par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51D54045-B03E-41BB-B738-049C9BF2C35B}" type="sib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26AFB309-6A43-45E3-94EB-3741EEC6DFFC}">
      <dgm:prSet custT="1"/>
      <dgm:spPr>
        <a:solidFill>
          <a:srgbClr val="339966"/>
        </a:solidFill>
      </dgm:spPr>
      <dgm:t>
        <a:bodyPr/>
        <a:lstStyle/>
        <a:p>
          <a:r>
            <a:rPr lang="en-US" sz="1200" b="1" dirty="0" smtClean="0"/>
            <a:t>Phase I</a:t>
          </a:r>
          <a:endParaRPr lang="en-US" sz="1200" b="1" dirty="0"/>
        </a:p>
      </dgm:t>
    </dgm:pt>
    <dgm:pt modelId="{67D45C56-888D-45A3-A510-7BCD143800D0}" type="par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76703C01-BE07-4271-A665-65ED48EB81A1}" type="sib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446A54AA-5EDE-4A2F-B6AA-06A2EBF9BAE6}">
      <dgm:prSet custT="1"/>
      <dgm:spPr>
        <a:solidFill>
          <a:srgbClr val="FFCC99"/>
        </a:solidFill>
      </dgm:spPr>
      <dgm:t>
        <a:bodyPr/>
        <a:lstStyle/>
        <a:p>
          <a:r>
            <a:rPr lang="en-US" sz="1200" b="1" dirty="0" smtClean="0"/>
            <a:t>Lead Opt</a:t>
          </a:r>
          <a:endParaRPr lang="en-US" sz="1200" b="1" dirty="0"/>
        </a:p>
      </dgm:t>
    </dgm:pt>
    <dgm:pt modelId="{1519A3F2-1F66-4FFC-A70A-FB9C1CBB56CC}" type="par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ADD55C00-A0F4-45BA-BD7F-53D2A8F2DE0C}" type="sib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45C4A181-922E-4A27-8BE1-2D76440A7A25}" type="pres">
      <dgm:prSet presAssocID="{8DDC26E2-1ABA-4769-A378-A51E3008CB31}" presName="Name0" presStyleCnt="0">
        <dgm:presLayoutVars>
          <dgm:dir/>
          <dgm:animLvl val="lvl"/>
          <dgm:resizeHandles val="exact"/>
        </dgm:presLayoutVars>
      </dgm:prSet>
      <dgm:spPr/>
    </dgm:pt>
    <dgm:pt modelId="{8C395A47-F086-462B-B514-FB75BFB63861}" type="pres">
      <dgm:prSet presAssocID="{7A06D84E-3165-4730-8F96-A984E5BED3D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DFEE-4118-48A4-821C-563F9BBB3100}" type="pres">
      <dgm:prSet presAssocID="{83B586CC-9A5A-4312-AEA9-225D640C8C07}" presName="parTxOnlySpace" presStyleCnt="0"/>
      <dgm:spPr/>
    </dgm:pt>
    <dgm:pt modelId="{9EF24921-FF3C-4073-8666-CE4494526839}" type="pres">
      <dgm:prSet presAssocID="{25EE907A-E54A-403F-99BB-229FDC6A3D7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0792-7A9E-4E16-AFE4-C685A289D004}" type="pres">
      <dgm:prSet presAssocID="{C1715117-D51D-4007-954B-3F65F12CB68F}" presName="parTxOnlySpace" presStyleCnt="0"/>
      <dgm:spPr/>
    </dgm:pt>
    <dgm:pt modelId="{09EC7AC1-4705-43B4-97A2-88EB3A786090}" type="pres">
      <dgm:prSet presAssocID="{446A54AA-5EDE-4A2F-B6AA-06A2EBF9BAE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725E-5754-4BE7-9441-73923843DA7F}" type="pres">
      <dgm:prSet presAssocID="{ADD55C00-A0F4-45BA-BD7F-53D2A8F2DE0C}" presName="parTxOnlySpace" presStyleCnt="0"/>
      <dgm:spPr/>
    </dgm:pt>
    <dgm:pt modelId="{9C7D967A-90E0-49C0-88F8-631C82946C62}" type="pres">
      <dgm:prSet presAssocID="{29D1D37B-16ED-45F0-9E6E-C2BBFCDB16E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80F87-2589-4F67-9D33-E68C44B644A4}" type="pres">
      <dgm:prSet presAssocID="{51D54045-B03E-41BB-B738-049C9BF2C35B}" presName="parTxOnlySpace" presStyleCnt="0"/>
      <dgm:spPr/>
    </dgm:pt>
    <dgm:pt modelId="{09D38E83-D783-43CE-BDB0-ADE728266202}" type="pres">
      <dgm:prSet presAssocID="{26AFB309-6A43-45E3-94EB-3741EEC6DFF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101F-E702-4940-A8E2-04D33BC9AE94}" type="pres">
      <dgm:prSet presAssocID="{76703C01-BE07-4271-A665-65ED48EB81A1}" presName="parTxOnlySpace" presStyleCnt="0"/>
      <dgm:spPr/>
    </dgm:pt>
    <dgm:pt modelId="{71BBD67E-6B33-49C4-A506-2595E61B564C}" type="pres">
      <dgm:prSet presAssocID="{3404C6F9-A01A-466A-A88B-EEA89CAC0F8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E22A-D3D6-491D-BC34-FFD98F9EE7F4}" type="pres">
      <dgm:prSet presAssocID="{51CC12AC-557F-4838-ABCA-33A8FDB8558A}" presName="parTxOnlySpace" presStyleCnt="0"/>
      <dgm:spPr/>
    </dgm:pt>
    <dgm:pt modelId="{1B5DAC9D-712D-47C3-8C93-4470D3C04D25}" type="pres">
      <dgm:prSet presAssocID="{433FE998-0DCB-4366-940B-2F68F935D20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4B5A-D101-4696-B047-002CA50BCCEF}" type="pres">
      <dgm:prSet presAssocID="{C78F9E47-68A6-4728-A88A-40151C144B83}" presName="parTxOnlySpace" presStyleCnt="0"/>
      <dgm:spPr/>
    </dgm:pt>
    <dgm:pt modelId="{87976DC9-5C81-40EB-B63D-B539F21781AE}" type="pres">
      <dgm:prSet presAssocID="{3D4A4B4A-92FB-4B9C-B2A8-63609B670B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DE310-4C66-7A40-A063-7F5F849177D8}" type="presOf" srcId="{29D1D37B-16ED-45F0-9E6E-C2BBFCDB16E5}" destId="{9C7D967A-90E0-49C0-88F8-631C82946C62}" srcOrd="0" destOrd="0" presId="urn:microsoft.com/office/officeart/2005/8/layout/chevron1"/>
    <dgm:cxn modelId="{427252D8-B349-43AB-93F9-FD612DDC43D3}" srcId="{8DDC26E2-1ABA-4769-A378-A51E3008CB31}" destId="{433FE998-0DCB-4366-940B-2F68F935D207}" srcOrd="6" destOrd="0" parTransId="{0E0024E9-1612-4510-B881-B847E99FDBF7}" sibTransId="{C78F9E47-68A6-4728-A88A-40151C144B83}"/>
    <dgm:cxn modelId="{6BC6759E-D6CD-4196-9378-134FAB5D6E6B}" srcId="{8DDC26E2-1ABA-4769-A378-A51E3008CB31}" destId="{25EE907A-E54A-403F-99BB-229FDC6A3D71}" srcOrd="1" destOrd="0" parTransId="{D19F3DDC-5241-47F7-B470-AF1F7653F408}" sibTransId="{C1715117-D51D-4007-954B-3F65F12CB68F}"/>
    <dgm:cxn modelId="{962F6D0E-4039-484A-B76C-69D8E1F40B87}" type="presOf" srcId="{8DDC26E2-1ABA-4769-A378-A51E3008CB31}" destId="{45C4A181-922E-4A27-8BE1-2D76440A7A25}" srcOrd="0" destOrd="0" presId="urn:microsoft.com/office/officeart/2005/8/layout/chevron1"/>
    <dgm:cxn modelId="{C2B837AD-E72C-2F44-AACF-DF259AD96596}" type="presOf" srcId="{3D4A4B4A-92FB-4B9C-B2A8-63609B670BF7}" destId="{87976DC9-5C81-40EB-B63D-B539F21781AE}" srcOrd="0" destOrd="0" presId="urn:microsoft.com/office/officeart/2005/8/layout/chevron1"/>
    <dgm:cxn modelId="{7E3AAD36-C162-4F2D-8312-E75D8115B011}" srcId="{8DDC26E2-1ABA-4769-A378-A51E3008CB31}" destId="{446A54AA-5EDE-4A2F-B6AA-06A2EBF9BAE6}" srcOrd="2" destOrd="0" parTransId="{1519A3F2-1F66-4FFC-A70A-FB9C1CBB56CC}" sibTransId="{ADD55C00-A0F4-45BA-BD7F-53D2A8F2DE0C}"/>
    <dgm:cxn modelId="{4652E583-DB79-4856-8800-308928FFE810}" srcId="{8DDC26E2-1ABA-4769-A378-A51E3008CB31}" destId="{29D1D37B-16ED-45F0-9E6E-C2BBFCDB16E5}" srcOrd="3" destOrd="0" parTransId="{94C9748C-4C18-4DBA-A59A-555CAF9D4823}" sibTransId="{51D54045-B03E-41BB-B738-049C9BF2C35B}"/>
    <dgm:cxn modelId="{12DCA5E3-70D1-B048-B8E8-8A2352F81936}" type="presOf" srcId="{3404C6F9-A01A-466A-A88B-EEA89CAC0F82}" destId="{71BBD67E-6B33-49C4-A506-2595E61B564C}" srcOrd="0" destOrd="0" presId="urn:microsoft.com/office/officeart/2005/8/layout/chevron1"/>
    <dgm:cxn modelId="{19CBFFB2-21FD-456E-89A3-54C60F5AC21F}" srcId="{8DDC26E2-1ABA-4769-A378-A51E3008CB31}" destId="{3404C6F9-A01A-466A-A88B-EEA89CAC0F82}" srcOrd="5" destOrd="0" parTransId="{BF84DD79-F915-44BD-A798-F606D84966ED}" sibTransId="{51CC12AC-557F-4838-ABCA-33A8FDB8558A}"/>
    <dgm:cxn modelId="{242855FC-DC17-B04E-BD96-800098861B0F}" type="presOf" srcId="{25EE907A-E54A-403F-99BB-229FDC6A3D71}" destId="{9EF24921-FF3C-4073-8666-CE4494526839}" srcOrd="0" destOrd="0" presId="urn:microsoft.com/office/officeart/2005/8/layout/chevron1"/>
    <dgm:cxn modelId="{E87FEBA0-A9C6-4F9C-B6AA-55E827102DF1}" srcId="{8DDC26E2-1ABA-4769-A378-A51E3008CB31}" destId="{3D4A4B4A-92FB-4B9C-B2A8-63609B670BF7}" srcOrd="7" destOrd="0" parTransId="{E440E7F6-7DAA-4B89-A2CA-B1ED666E8CE3}" sibTransId="{DD58678C-5F7E-4719-B4B8-493D4AE76702}"/>
    <dgm:cxn modelId="{D4AEBED0-522D-7846-BFBE-2DA5E66CF2C5}" type="presOf" srcId="{446A54AA-5EDE-4A2F-B6AA-06A2EBF9BAE6}" destId="{09EC7AC1-4705-43B4-97A2-88EB3A786090}" srcOrd="0" destOrd="0" presId="urn:microsoft.com/office/officeart/2005/8/layout/chevron1"/>
    <dgm:cxn modelId="{CA2BA5E7-C033-49FF-A5BB-9B9B8BBD0862}" srcId="{8DDC26E2-1ABA-4769-A378-A51E3008CB31}" destId="{26AFB309-6A43-45E3-94EB-3741EEC6DFFC}" srcOrd="4" destOrd="0" parTransId="{67D45C56-888D-45A3-A510-7BCD143800D0}" sibTransId="{76703C01-BE07-4271-A665-65ED48EB81A1}"/>
    <dgm:cxn modelId="{975494EC-C6BC-D549-97E2-55A492538454}" type="presOf" srcId="{433FE998-0DCB-4366-940B-2F68F935D207}" destId="{1B5DAC9D-712D-47C3-8C93-4470D3C04D25}" srcOrd="0" destOrd="0" presId="urn:microsoft.com/office/officeart/2005/8/layout/chevron1"/>
    <dgm:cxn modelId="{5063725A-ED83-4082-8470-5809A7835839}" srcId="{8DDC26E2-1ABA-4769-A378-A51E3008CB31}" destId="{7A06D84E-3165-4730-8F96-A984E5BED3D8}" srcOrd="0" destOrd="0" parTransId="{838C0162-A30F-4C45-8C76-CED58DA41869}" sibTransId="{83B586CC-9A5A-4312-AEA9-225D640C8C07}"/>
    <dgm:cxn modelId="{EEE39831-B304-074B-8D3D-DFC7AA5B8D39}" type="presOf" srcId="{26AFB309-6A43-45E3-94EB-3741EEC6DFFC}" destId="{09D38E83-D783-43CE-BDB0-ADE728266202}" srcOrd="0" destOrd="0" presId="urn:microsoft.com/office/officeart/2005/8/layout/chevron1"/>
    <dgm:cxn modelId="{D1ED3FF6-B9E7-C84B-98F5-6DC3CC60C09C}" type="presOf" srcId="{7A06D84E-3165-4730-8F96-A984E5BED3D8}" destId="{8C395A47-F086-462B-B514-FB75BFB63861}" srcOrd="0" destOrd="0" presId="urn:microsoft.com/office/officeart/2005/8/layout/chevron1"/>
    <dgm:cxn modelId="{985E45DC-5055-9A4A-9C7A-C5C9BFE64A8F}" type="presParOf" srcId="{45C4A181-922E-4A27-8BE1-2D76440A7A25}" destId="{8C395A47-F086-462B-B514-FB75BFB63861}" srcOrd="0" destOrd="0" presId="urn:microsoft.com/office/officeart/2005/8/layout/chevron1"/>
    <dgm:cxn modelId="{DC893FCE-4C57-A14C-8561-DAD9959F44DE}" type="presParOf" srcId="{45C4A181-922E-4A27-8BE1-2D76440A7A25}" destId="{C616DFEE-4118-48A4-821C-563F9BBB3100}" srcOrd="1" destOrd="0" presId="urn:microsoft.com/office/officeart/2005/8/layout/chevron1"/>
    <dgm:cxn modelId="{354A8D0A-1B87-0644-B2B3-20CE8B24A1E2}" type="presParOf" srcId="{45C4A181-922E-4A27-8BE1-2D76440A7A25}" destId="{9EF24921-FF3C-4073-8666-CE4494526839}" srcOrd="2" destOrd="0" presId="urn:microsoft.com/office/officeart/2005/8/layout/chevron1"/>
    <dgm:cxn modelId="{88DDF148-DE32-6D4F-BC89-25349C137DF9}" type="presParOf" srcId="{45C4A181-922E-4A27-8BE1-2D76440A7A25}" destId="{45BD0792-7A9E-4E16-AFE4-C685A289D004}" srcOrd="3" destOrd="0" presId="urn:microsoft.com/office/officeart/2005/8/layout/chevron1"/>
    <dgm:cxn modelId="{F0589898-5964-9544-8212-FF4AAD1B97DA}" type="presParOf" srcId="{45C4A181-922E-4A27-8BE1-2D76440A7A25}" destId="{09EC7AC1-4705-43B4-97A2-88EB3A786090}" srcOrd="4" destOrd="0" presId="urn:microsoft.com/office/officeart/2005/8/layout/chevron1"/>
    <dgm:cxn modelId="{43F571EC-0F43-D04D-BEBF-D7936589E5B9}" type="presParOf" srcId="{45C4A181-922E-4A27-8BE1-2D76440A7A25}" destId="{1024725E-5754-4BE7-9441-73923843DA7F}" srcOrd="5" destOrd="0" presId="urn:microsoft.com/office/officeart/2005/8/layout/chevron1"/>
    <dgm:cxn modelId="{658D3D96-6672-674A-A4B0-5970A6713F12}" type="presParOf" srcId="{45C4A181-922E-4A27-8BE1-2D76440A7A25}" destId="{9C7D967A-90E0-49C0-88F8-631C82946C62}" srcOrd="6" destOrd="0" presId="urn:microsoft.com/office/officeart/2005/8/layout/chevron1"/>
    <dgm:cxn modelId="{402F0998-11C5-C648-9095-A670700FBD49}" type="presParOf" srcId="{45C4A181-922E-4A27-8BE1-2D76440A7A25}" destId="{24480F87-2589-4F67-9D33-E68C44B644A4}" srcOrd="7" destOrd="0" presId="urn:microsoft.com/office/officeart/2005/8/layout/chevron1"/>
    <dgm:cxn modelId="{0DA3AE29-94D6-7346-9E7A-047AC2AD37DE}" type="presParOf" srcId="{45C4A181-922E-4A27-8BE1-2D76440A7A25}" destId="{09D38E83-D783-43CE-BDB0-ADE728266202}" srcOrd="8" destOrd="0" presId="urn:microsoft.com/office/officeart/2005/8/layout/chevron1"/>
    <dgm:cxn modelId="{257D412D-1894-564D-8F52-9AB0A376872D}" type="presParOf" srcId="{45C4A181-922E-4A27-8BE1-2D76440A7A25}" destId="{4C85101F-E702-4940-A8E2-04D33BC9AE94}" srcOrd="9" destOrd="0" presId="urn:microsoft.com/office/officeart/2005/8/layout/chevron1"/>
    <dgm:cxn modelId="{B4F87DEE-88BA-7B44-B972-6E4F84159084}" type="presParOf" srcId="{45C4A181-922E-4A27-8BE1-2D76440A7A25}" destId="{71BBD67E-6B33-49C4-A506-2595E61B564C}" srcOrd="10" destOrd="0" presId="urn:microsoft.com/office/officeart/2005/8/layout/chevron1"/>
    <dgm:cxn modelId="{2FA783BA-9D6C-B248-A477-BE585F0DD4DA}" type="presParOf" srcId="{45C4A181-922E-4A27-8BE1-2D76440A7A25}" destId="{A445E22A-D3D6-491D-BC34-FFD98F9EE7F4}" srcOrd="11" destOrd="0" presId="urn:microsoft.com/office/officeart/2005/8/layout/chevron1"/>
    <dgm:cxn modelId="{DE08908D-B1F7-8749-BD89-9BFB48F69CFA}" type="presParOf" srcId="{45C4A181-922E-4A27-8BE1-2D76440A7A25}" destId="{1B5DAC9D-712D-47C3-8C93-4470D3C04D25}" srcOrd="12" destOrd="0" presId="urn:microsoft.com/office/officeart/2005/8/layout/chevron1"/>
    <dgm:cxn modelId="{9D866112-5CBA-F84A-880E-7A9DB4D1D2D9}" type="presParOf" srcId="{45C4A181-922E-4A27-8BE1-2D76440A7A25}" destId="{F8814B5A-D101-4696-B047-002CA50BCCEF}" srcOrd="13" destOrd="0" presId="urn:microsoft.com/office/officeart/2005/8/layout/chevron1"/>
    <dgm:cxn modelId="{4E3A6040-A20A-FB44-8CD2-3199EA9E5706}" type="presParOf" srcId="{45C4A181-922E-4A27-8BE1-2D76440A7A25}" destId="{87976DC9-5C81-40EB-B63D-B539F21781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DC26E2-1ABA-4769-A378-A51E3008CB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06D84E-3165-4730-8F96-A984E5BED3D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200" b="1" dirty="0" smtClean="0"/>
            <a:t>Target ID/VAL</a:t>
          </a:r>
          <a:endParaRPr lang="en-US" sz="1200" b="1" dirty="0"/>
        </a:p>
      </dgm:t>
    </dgm:pt>
    <dgm:pt modelId="{838C0162-A30F-4C45-8C76-CED58DA41869}" type="par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83B586CC-9A5A-4312-AEA9-225D640C8C07}" type="sib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433FE998-0DCB-4366-940B-2F68F935D20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 smtClean="0"/>
            <a:t>Phase III</a:t>
          </a:r>
          <a:endParaRPr lang="en-US" sz="1200" b="1" dirty="0"/>
        </a:p>
      </dgm:t>
    </dgm:pt>
    <dgm:pt modelId="{0E0024E9-1612-4510-B881-B847E99FDBF7}" type="par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C78F9E47-68A6-4728-A88A-40151C144B83}" type="sib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3D4A4B4A-92FB-4B9C-B2A8-63609B670BF7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1000" b="1" dirty="0" smtClean="0"/>
            <a:t>New Drug Application</a:t>
          </a:r>
          <a:endParaRPr lang="en-US" sz="1000" b="1" dirty="0"/>
        </a:p>
      </dgm:t>
    </dgm:pt>
    <dgm:pt modelId="{E440E7F6-7DAA-4B89-A2CA-B1ED666E8CE3}" type="par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DD58678C-5F7E-4719-B4B8-493D4AE76702}" type="sib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25EE907A-E54A-403F-99BB-229FDC6A3D71}">
      <dgm:prSet custT="1"/>
      <dgm:spPr>
        <a:solidFill>
          <a:srgbClr val="FFCC00"/>
        </a:solidFill>
      </dgm:spPr>
      <dgm:t>
        <a:bodyPr/>
        <a:lstStyle/>
        <a:p>
          <a:r>
            <a:rPr lang="en-US" sz="1100" b="1" dirty="0" smtClean="0"/>
            <a:t>Lead </a:t>
          </a:r>
        </a:p>
        <a:p>
          <a:r>
            <a:rPr lang="en-US" sz="1100" b="1" dirty="0" smtClean="0"/>
            <a:t>ID</a:t>
          </a:r>
          <a:endParaRPr lang="en-US" sz="1100" b="1" dirty="0"/>
        </a:p>
      </dgm:t>
    </dgm:pt>
    <dgm:pt modelId="{D19F3DDC-5241-47F7-B470-AF1F7653F408}" type="par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C1715117-D51D-4007-954B-3F65F12CB68F}" type="sib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3404C6F9-A01A-466A-A88B-EEA89CAC0F82}">
      <dgm:prSet custT="1"/>
      <dgm:spPr>
        <a:solidFill>
          <a:srgbClr val="008080"/>
        </a:solidFill>
      </dgm:spPr>
      <dgm:t>
        <a:bodyPr/>
        <a:lstStyle/>
        <a:p>
          <a:r>
            <a:rPr lang="en-US" sz="1200" b="1" dirty="0" smtClean="0"/>
            <a:t>Phase II</a:t>
          </a:r>
          <a:endParaRPr lang="en-US" sz="1200" b="1" dirty="0"/>
        </a:p>
      </dgm:t>
    </dgm:pt>
    <dgm:pt modelId="{BF84DD79-F915-44BD-A798-F606D84966ED}" type="par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51CC12AC-557F-4838-ABCA-33A8FDB8558A}" type="sib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29D1D37B-16ED-45F0-9E6E-C2BBFCDB16E5}">
      <dgm:prSet custT="1"/>
      <dgm:spPr>
        <a:solidFill>
          <a:srgbClr val="33CC33"/>
        </a:solidFill>
      </dgm:spPr>
      <dgm:t>
        <a:bodyPr/>
        <a:lstStyle/>
        <a:p>
          <a:r>
            <a:rPr lang="en-US" sz="1100" b="1" dirty="0" smtClean="0"/>
            <a:t>Drug Candidate - PCD </a:t>
          </a:r>
          <a:endParaRPr lang="en-US" sz="1100" b="1" dirty="0"/>
        </a:p>
      </dgm:t>
    </dgm:pt>
    <dgm:pt modelId="{94C9748C-4C18-4DBA-A59A-555CAF9D4823}" type="par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51D54045-B03E-41BB-B738-049C9BF2C35B}" type="sib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26AFB309-6A43-45E3-94EB-3741EEC6DFFC}">
      <dgm:prSet custT="1"/>
      <dgm:spPr>
        <a:solidFill>
          <a:srgbClr val="339966"/>
        </a:solidFill>
      </dgm:spPr>
      <dgm:t>
        <a:bodyPr/>
        <a:lstStyle/>
        <a:p>
          <a:r>
            <a:rPr lang="en-US" sz="1200" b="1" dirty="0" smtClean="0"/>
            <a:t>Phase I</a:t>
          </a:r>
          <a:endParaRPr lang="en-US" sz="1200" b="1" dirty="0"/>
        </a:p>
      </dgm:t>
    </dgm:pt>
    <dgm:pt modelId="{67D45C56-888D-45A3-A510-7BCD143800D0}" type="par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76703C01-BE07-4271-A665-65ED48EB81A1}" type="sib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446A54AA-5EDE-4A2F-B6AA-06A2EBF9BAE6}">
      <dgm:prSet custT="1"/>
      <dgm:spPr>
        <a:solidFill>
          <a:srgbClr val="FFCC99"/>
        </a:solidFill>
      </dgm:spPr>
      <dgm:t>
        <a:bodyPr/>
        <a:lstStyle/>
        <a:p>
          <a:r>
            <a:rPr lang="en-US" sz="1200" b="1" dirty="0" smtClean="0"/>
            <a:t>Lead Opt</a:t>
          </a:r>
          <a:endParaRPr lang="en-US" sz="1200" b="1" dirty="0"/>
        </a:p>
      </dgm:t>
    </dgm:pt>
    <dgm:pt modelId="{1519A3F2-1F66-4FFC-A70A-FB9C1CBB56CC}" type="par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ADD55C00-A0F4-45BA-BD7F-53D2A8F2DE0C}" type="sib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45C4A181-922E-4A27-8BE1-2D76440A7A25}" type="pres">
      <dgm:prSet presAssocID="{8DDC26E2-1ABA-4769-A378-A51E3008CB31}" presName="Name0" presStyleCnt="0">
        <dgm:presLayoutVars>
          <dgm:dir/>
          <dgm:animLvl val="lvl"/>
          <dgm:resizeHandles val="exact"/>
        </dgm:presLayoutVars>
      </dgm:prSet>
      <dgm:spPr/>
    </dgm:pt>
    <dgm:pt modelId="{8C395A47-F086-462B-B514-FB75BFB63861}" type="pres">
      <dgm:prSet presAssocID="{7A06D84E-3165-4730-8F96-A984E5BED3D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DFEE-4118-48A4-821C-563F9BBB3100}" type="pres">
      <dgm:prSet presAssocID="{83B586CC-9A5A-4312-AEA9-225D640C8C07}" presName="parTxOnlySpace" presStyleCnt="0"/>
      <dgm:spPr/>
    </dgm:pt>
    <dgm:pt modelId="{9EF24921-FF3C-4073-8666-CE4494526839}" type="pres">
      <dgm:prSet presAssocID="{25EE907A-E54A-403F-99BB-229FDC6A3D7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0792-7A9E-4E16-AFE4-C685A289D004}" type="pres">
      <dgm:prSet presAssocID="{C1715117-D51D-4007-954B-3F65F12CB68F}" presName="parTxOnlySpace" presStyleCnt="0"/>
      <dgm:spPr/>
    </dgm:pt>
    <dgm:pt modelId="{09EC7AC1-4705-43B4-97A2-88EB3A786090}" type="pres">
      <dgm:prSet presAssocID="{446A54AA-5EDE-4A2F-B6AA-06A2EBF9BAE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725E-5754-4BE7-9441-73923843DA7F}" type="pres">
      <dgm:prSet presAssocID="{ADD55C00-A0F4-45BA-BD7F-53D2A8F2DE0C}" presName="parTxOnlySpace" presStyleCnt="0"/>
      <dgm:spPr/>
    </dgm:pt>
    <dgm:pt modelId="{9C7D967A-90E0-49C0-88F8-631C82946C62}" type="pres">
      <dgm:prSet presAssocID="{29D1D37B-16ED-45F0-9E6E-C2BBFCDB16E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80F87-2589-4F67-9D33-E68C44B644A4}" type="pres">
      <dgm:prSet presAssocID="{51D54045-B03E-41BB-B738-049C9BF2C35B}" presName="parTxOnlySpace" presStyleCnt="0"/>
      <dgm:spPr/>
    </dgm:pt>
    <dgm:pt modelId="{09D38E83-D783-43CE-BDB0-ADE728266202}" type="pres">
      <dgm:prSet presAssocID="{26AFB309-6A43-45E3-94EB-3741EEC6DFF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101F-E702-4940-A8E2-04D33BC9AE94}" type="pres">
      <dgm:prSet presAssocID="{76703C01-BE07-4271-A665-65ED48EB81A1}" presName="parTxOnlySpace" presStyleCnt="0"/>
      <dgm:spPr/>
    </dgm:pt>
    <dgm:pt modelId="{71BBD67E-6B33-49C4-A506-2595E61B564C}" type="pres">
      <dgm:prSet presAssocID="{3404C6F9-A01A-466A-A88B-EEA89CAC0F8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E22A-D3D6-491D-BC34-FFD98F9EE7F4}" type="pres">
      <dgm:prSet presAssocID="{51CC12AC-557F-4838-ABCA-33A8FDB8558A}" presName="parTxOnlySpace" presStyleCnt="0"/>
      <dgm:spPr/>
    </dgm:pt>
    <dgm:pt modelId="{1B5DAC9D-712D-47C3-8C93-4470D3C04D25}" type="pres">
      <dgm:prSet presAssocID="{433FE998-0DCB-4366-940B-2F68F935D20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4B5A-D101-4696-B047-002CA50BCCEF}" type="pres">
      <dgm:prSet presAssocID="{C78F9E47-68A6-4728-A88A-40151C144B83}" presName="parTxOnlySpace" presStyleCnt="0"/>
      <dgm:spPr/>
    </dgm:pt>
    <dgm:pt modelId="{87976DC9-5C81-40EB-B63D-B539F21781AE}" type="pres">
      <dgm:prSet presAssocID="{3D4A4B4A-92FB-4B9C-B2A8-63609B670B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1FFA1-8F9A-6345-84F1-83566B0957D2}" type="presOf" srcId="{29D1D37B-16ED-45F0-9E6E-C2BBFCDB16E5}" destId="{9C7D967A-90E0-49C0-88F8-631C82946C62}" srcOrd="0" destOrd="0" presId="urn:microsoft.com/office/officeart/2005/8/layout/chevron1"/>
    <dgm:cxn modelId="{427252D8-B349-43AB-93F9-FD612DDC43D3}" srcId="{8DDC26E2-1ABA-4769-A378-A51E3008CB31}" destId="{433FE998-0DCB-4366-940B-2F68F935D207}" srcOrd="6" destOrd="0" parTransId="{0E0024E9-1612-4510-B881-B847E99FDBF7}" sibTransId="{C78F9E47-68A6-4728-A88A-40151C144B83}"/>
    <dgm:cxn modelId="{6BC6759E-D6CD-4196-9378-134FAB5D6E6B}" srcId="{8DDC26E2-1ABA-4769-A378-A51E3008CB31}" destId="{25EE907A-E54A-403F-99BB-229FDC6A3D71}" srcOrd="1" destOrd="0" parTransId="{D19F3DDC-5241-47F7-B470-AF1F7653F408}" sibTransId="{C1715117-D51D-4007-954B-3F65F12CB68F}"/>
    <dgm:cxn modelId="{7E3AAD36-C162-4F2D-8312-E75D8115B011}" srcId="{8DDC26E2-1ABA-4769-A378-A51E3008CB31}" destId="{446A54AA-5EDE-4A2F-B6AA-06A2EBF9BAE6}" srcOrd="2" destOrd="0" parTransId="{1519A3F2-1F66-4FFC-A70A-FB9C1CBB56CC}" sibTransId="{ADD55C00-A0F4-45BA-BD7F-53D2A8F2DE0C}"/>
    <dgm:cxn modelId="{52362234-C1A0-EC44-945B-E67B3A6DEEA1}" type="presOf" srcId="{3D4A4B4A-92FB-4B9C-B2A8-63609B670BF7}" destId="{87976DC9-5C81-40EB-B63D-B539F21781AE}" srcOrd="0" destOrd="0" presId="urn:microsoft.com/office/officeart/2005/8/layout/chevron1"/>
    <dgm:cxn modelId="{BB73557F-1D3E-B148-8F75-3212257589CE}" type="presOf" srcId="{3404C6F9-A01A-466A-A88B-EEA89CAC0F82}" destId="{71BBD67E-6B33-49C4-A506-2595E61B564C}" srcOrd="0" destOrd="0" presId="urn:microsoft.com/office/officeart/2005/8/layout/chevron1"/>
    <dgm:cxn modelId="{4652E583-DB79-4856-8800-308928FFE810}" srcId="{8DDC26E2-1ABA-4769-A378-A51E3008CB31}" destId="{29D1D37B-16ED-45F0-9E6E-C2BBFCDB16E5}" srcOrd="3" destOrd="0" parTransId="{94C9748C-4C18-4DBA-A59A-555CAF9D4823}" sibTransId="{51D54045-B03E-41BB-B738-049C9BF2C35B}"/>
    <dgm:cxn modelId="{16DE6D9B-B877-8044-98D2-836E839B97F6}" type="presOf" srcId="{446A54AA-5EDE-4A2F-B6AA-06A2EBF9BAE6}" destId="{09EC7AC1-4705-43B4-97A2-88EB3A786090}" srcOrd="0" destOrd="0" presId="urn:microsoft.com/office/officeart/2005/8/layout/chevron1"/>
    <dgm:cxn modelId="{19CBFFB2-21FD-456E-89A3-54C60F5AC21F}" srcId="{8DDC26E2-1ABA-4769-A378-A51E3008CB31}" destId="{3404C6F9-A01A-466A-A88B-EEA89CAC0F82}" srcOrd="5" destOrd="0" parTransId="{BF84DD79-F915-44BD-A798-F606D84966ED}" sibTransId="{51CC12AC-557F-4838-ABCA-33A8FDB8558A}"/>
    <dgm:cxn modelId="{E87FEBA0-A9C6-4F9C-B6AA-55E827102DF1}" srcId="{8DDC26E2-1ABA-4769-A378-A51E3008CB31}" destId="{3D4A4B4A-92FB-4B9C-B2A8-63609B670BF7}" srcOrd="7" destOrd="0" parTransId="{E440E7F6-7DAA-4B89-A2CA-B1ED666E8CE3}" sibTransId="{DD58678C-5F7E-4719-B4B8-493D4AE76702}"/>
    <dgm:cxn modelId="{5C2E9155-EBB1-B24E-BB63-35223953EE6A}" type="presOf" srcId="{25EE907A-E54A-403F-99BB-229FDC6A3D71}" destId="{9EF24921-FF3C-4073-8666-CE4494526839}" srcOrd="0" destOrd="0" presId="urn:microsoft.com/office/officeart/2005/8/layout/chevron1"/>
    <dgm:cxn modelId="{73F1D5CA-A157-B041-9801-F1E012E7DDBA}" type="presOf" srcId="{7A06D84E-3165-4730-8F96-A984E5BED3D8}" destId="{8C395A47-F086-462B-B514-FB75BFB63861}" srcOrd="0" destOrd="0" presId="urn:microsoft.com/office/officeart/2005/8/layout/chevron1"/>
    <dgm:cxn modelId="{CA2BA5E7-C033-49FF-A5BB-9B9B8BBD0862}" srcId="{8DDC26E2-1ABA-4769-A378-A51E3008CB31}" destId="{26AFB309-6A43-45E3-94EB-3741EEC6DFFC}" srcOrd="4" destOrd="0" parTransId="{67D45C56-888D-45A3-A510-7BCD143800D0}" sibTransId="{76703C01-BE07-4271-A665-65ED48EB81A1}"/>
    <dgm:cxn modelId="{D69D3FC5-AC60-2749-88A3-49B616CD091F}" type="presOf" srcId="{26AFB309-6A43-45E3-94EB-3741EEC6DFFC}" destId="{09D38E83-D783-43CE-BDB0-ADE728266202}" srcOrd="0" destOrd="0" presId="urn:microsoft.com/office/officeart/2005/8/layout/chevron1"/>
    <dgm:cxn modelId="{6101D6D5-A842-E948-9676-9FF48C4CB104}" type="presOf" srcId="{8DDC26E2-1ABA-4769-A378-A51E3008CB31}" destId="{45C4A181-922E-4A27-8BE1-2D76440A7A25}" srcOrd="0" destOrd="0" presId="urn:microsoft.com/office/officeart/2005/8/layout/chevron1"/>
    <dgm:cxn modelId="{5063725A-ED83-4082-8470-5809A7835839}" srcId="{8DDC26E2-1ABA-4769-A378-A51E3008CB31}" destId="{7A06D84E-3165-4730-8F96-A984E5BED3D8}" srcOrd="0" destOrd="0" parTransId="{838C0162-A30F-4C45-8C76-CED58DA41869}" sibTransId="{83B586CC-9A5A-4312-AEA9-225D640C8C07}"/>
    <dgm:cxn modelId="{A66052C8-9130-FB4F-921C-67C279FB6E99}" type="presOf" srcId="{433FE998-0DCB-4366-940B-2F68F935D207}" destId="{1B5DAC9D-712D-47C3-8C93-4470D3C04D25}" srcOrd="0" destOrd="0" presId="urn:microsoft.com/office/officeart/2005/8/layout/chevron1"/>
    <dgm:cxn modelId="{3F8EFBA5-68AD-F649-AD35-E11099EF31BD}" type="presParOf" srcId="{45C4A181-922E-4A27-8BE1-2D76440A7A25}" destId="{8C395A47-F086-462B-B514-FB75BFB63861}" srcOrd="0" destOrd="0" presId="urn:microsoft.com/office/officeart/2005/8/layout/chevron1"/>
    <dgm:cxn modelId="{494EEEE9-5861-4C4A-A2CF-75D20B4645A6}" type="presParOf" srcId="{45C4A181-922E-4A27-8BE1-2D76440A7A25}" destId="{C616DFEE-4118-48A4-821C-563F9BBB3100}" srcOrd="1" destOrd="0" presId="urn:microsoft.com/office/officeart/2005/8/layout/chevron1"/>
    <dgm:cxn modelId="{EB14357A-09EC-9B42-835C-5F547FEE9280}" type="presParOf" srcId="{45C4A181-922E-4A27-8BE1-2D76440A7A25}" destId="{9EF24921-FF3C-4073-8666-CE4494526839}" srcOrd="2" destOrd="0" presId="urn:microsoft.com/office/officeart/2005/8/layout/chevron1"/>
    <dgm:cxn modelId="{2D945801-9891-844C-B681-53E374C226F7}" type="presParOf" srcId="{45C4A181-922E-4A27-8BE1-2D76440A7A25}" destId="{45BD0792-7A9E-4E16-AFE4-C685A289D004}" srcOrd="3" destOrd="0" presId="urn:microsoft.com/office/officeart/2005/8/layout/chevron1"/>
    <dgm:cxn modelId="{2291D9D3-D77C-374F-9413-F7ACAEE6AE59}" type="presParOf" srcId="{45C4A181-922E-4A27-8BE1-2D76440A7A25}" destId="{09EC7AC1-4705-43B4-97A2-88EB3A786090}" srcOrd="4" destOrd="0" presId="urn:microsoft.com/office/officeart/2005/8/layout/chevron1"/>
    <dgm:cxn modelId="{6DE90FF2-EB49-7F42-958E-9865ED030CF0}" type="presParOf" srcId="{45C4A181-922E-4A27-8BE1-2D76440A7A25}" destId="{1024725E-5754-4BE7-9441-73923843DA7F}" srcOrd="5" destOrd="0" presId="urn:microsoft.com/office/officeart/2005/8/layout/chevron1"/>
    <dgm:cxn modelId="{BED4D75B-484A-E44B-914B-CE3656BF9119}" type="presParOf" srcId="{45C4A181-922E-4A27-8BE1-2D76440A7A25}" destId="{9C7D967A-90E0-49C0-88F8-631C82946C62}" srcOrd="6" destOrd="0" presId="urn:microsoft.com/office/officeart/2005/8/layout/chevron1"/>
    <dgm:cxn modelId="{D7EE999C-F977-0A4B-B505-0E0FF25ABF09}" type="presParOf" srcId="{45C4A181-922E-4A27-8BE1-2D76440A7A25}" destId="{24480F87-2589-4F67-9D33-E68C44B644A4}" srcOrd="7" destOrd="0" presId="urn:microsoft.com/office/officeart/2005/8/layout/chevron1"/>
    <dgm:cxn modelId="{E126AE35-664A-4F49-89F0-4EEFDCF70F90}" type="presParOf" srcId="{45C4A181-922E-4A27-8BE1-2D76440A7A25}" destId="{09D38E83-D783-43CE-BDB0-ADE728266202}" srcOrd="8" destOrd="0" presId="urn:microsoft.com/office/officeart/2005/8/layout/chevron1"/>
    <dgm:cxn modelId="{5CF0BB64-3C3E-0B4E-A735-128E15F134B3}" type="presParOf" srcId="{45C4A181-922E-4A27-8BE1-2D76440A7A25}" destId="{4C85101F-E702-4940-A8E2-04D33BC9AE94}" srcOrd="9" destOrd="0" presId="urn:microsoft.com/office/officeart/2005/8/layout/chevron1"/>
    <dgm:cxn modelId="{1C2AFE03-0D97-874A-B4D7-F4D83DA37E9F}" type="presParOf" srcId="{45C4A181-922E-4A27-8BE1-2D76440A7A25}" destId="{71BBD67E-6B33-49C4-A506-2595E61B564C}" srcOrd="10" destOrd="0" presId="urn:microsoft.com/office/officeart/2005/8/layout/chevron1"/>
    <dgm:cxn modelId="{86D7C41D-24D1-1E4E-BF85-1F5B5F6473AA}" type="presParOf" srcId="{45C4A181-922E-4A27-8BE1-2D76440A7A25}" destId="{A445E22A-D3D6-491D-BC34-FFD98F9EE7F4}" srcOrd="11" destOrd="0" presId="urn:microsoft.com/office/officeart/2005/8/layout/chevron1"/>
    <dgm:cxn modelId="{CD543B4E-EDD6-0947-87FC-8C1A9D621B76}" type="presParOf" srcId="{45C4A181-922E-4A27-8BE1-2D76440A7A25}" destId="{1B5DAC9D-712D-47C3-8C93-4470D3C04D25}" srcOrd="12" destOrd="0" presId="urn:microsoft.com/office/officeart/2005/8/layout/chevron1"/>
    <dgm:cxn modelId="{98E6BCD2-BBEB-4141-9BC9-E28F320EDB4E}" type="presParOf" srcId="{45C4A181-922E-4A27-8BE1-2D76440A7A25}" destId="{F8814B5A-D101-4696-B047-002CA50BCCEF}" srcOrd="13" destOrd="0" presId="urn:microsoft.com/office/officeart/2005/8/layout/chevron1"/>
    <dgm:cxn modelId="{CA4FB46D-0DC5-4C4E-ADB2-24A82423592B}" type="presParOf" srcId="{45C4A181-922E-4A27-8BE1-2D76440A7A25}" destId="{87976DC9-5C81-40EB-B63D-B539F21781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DC26E2-1ABA-4769-A378-A51E3008CB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06D84E-3165-4730-8F96-A984E5BED3D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200" b="1" dirty="0" smtClean="0"/>
            <a:t>Target ID/VAL</a:t>
          </a:r>
          <a:endParaRPr lang="en-US" sz="1200" b="1" dirty="0"/>
        </a:p>
      </dgm:t>
    </dgm:pt>
    <dgm:pt modelId="{838C0162-A30F-4C45-8C76-CED58DA41869}" type="par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83B586CC-9A5A-4312-AEA9-225D640C8C07}" type="sib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433FE998-0DCB-4366-940B-2F68F935D20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 smtClean="0"/>
            <a:t>Phase III</a:t>
          </a:r>
          <a:endParaRPr lang="en-US" sz="1200" b="1" dirty="0"/>
        </a:p>
      </dgm:t>
    </dgm:pt>
    <dgm:pt modelId="{0E0024E9-1612-4510-B881-B847E99FDBF7}" type="par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C78F9E47-68A6-4728-A88A-40151C144B83}" type="sib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3D4A4B4A-92FB-4B9C-B2A8-63609B670BF7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1000" b="1" dirty="0" smtClean="0"/>
            <a:t>New Drug Application</a:t>
          </a:r>
          <a:endParaRPr lang="en-US" sz="1000" b="1" dirty="0"/>
        </a:p>
      </dgm:t>
    </dgm:pt>
    <dgm:pt modelId="{E440E7F6-7DAA-4B89-A2CA-B1ED666E8CE3}" type="par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DD58678C-5F7E-4719-B4B8-493D4AE76702}" type="sib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25EE907A-E54A-403F-99BB-229FDC6A3D71}">
      <dgm:prSet custT="1"/>
      <dgm:spPr>
        <a:solidFill>
          <a:srgbClr val="FFCC00"/>
        </a:solidFill>
      </dgm:spPr>
      <dgm:t>
        <a:bodyPr/>
        <a:lstStyle/>
        <a:p>
          <a:r>
            <a:rPr lang="en-US" sz="1100" b="1" dirty="0" smtClean="0"/>
            <a:t>Lead </a:t>
          </a:r>
        </a:p>
        <a:p>
          <a:r>
            <a:rPr lang="en-US" sz="1100" b="1" dirty="0" smtClean="0"/>
            <a:t>ID</a:t>
          </a:r>
          <a:endParaRPr lang="en-US" sz="1100" b="1" dirty="0"/>
        </a:p>
      </dgm:t>
    </dgm:pt>
    <dgm:pt modelId="{D19F3DDC-5241-47F7-B470-AF1F7653F408}" type="par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C1715117-D51D-4007-954B-3F65F12CB68F}" type="sib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3404C6F9-A01A-466A-A88B-EEA89CAC0F82}">
      <dgm:prSet custT="1"/>
      <dgm:spPr>
        <a:solidFill>
          <a:srgbClr val="008080"/>
        </a:solidFill>
      </dgm:spPr>
      <dgm:t>
        <a:bodyPr/>
        <a:lstStyle/>
        <a:p>
          <a:r>
            <a:rPr lang="en-US" sz="1200" b="1" dirty="0" smtClean="0"/>
            <a:t>Phase II</a:t>
          </a:r>
          <a:endParaRPr lang="en-US" sz="1200" b="1" dirty="0"/>
        </a:p>
      </dgm:t>
    </dgm:pt>
    <dgm:pt modelId="{BF84DD79-F915-44BD-A798-F606D84966ED}" type="par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51CC12AC-557F-4838-ABCA-33A8FDB8558A}" type="sib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29D1D37B-16ED-45F0-9E6E-C2BBFCDB16E5}">
      <dgm:prSet custT="1"/>
      <dgm:spPr>
        <a:solidFill>
          <a:srgbClr val="33CC33"/>
        </a:solidFill>
      </dgm:spPr>
      <dgm:t>
        <a:bodyPr/>
        <a:lstStyle/>
        <a:p>
          <a:r>
            <a:rPr lang="en-US" sz="1100" b="1" dirty="0" smtClean="0"/>
            <a:t>Drug Candidate - PCD </a:t>
          </a:r>
          <a:endParaRPr lang="en-US" sz="1100" b="1" dirty="0"/>
        </a:p>
      </dgm:t>
    </dgm:pt>
    <dgm:pt modelId="{94C9748C-4C18-4DBA-A59A-555CAF9D4823}" type="par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51D54045-B03E-41BB-B738-049C9BF2C35B}" type="sib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26AFB309-6A43-45E3-94EB-3741EEC6DFFC}">
      <dgm:prSet custT="1"/>
      <dgm:spPr>
        <a:solidFill>
          <a:srgbClr val="339966"/>
        </a:solidFill>
      </dgm:spPr>
      <dgm:t>
        <a:bodyPr/>
        <a:lstStyle/>
        <a:p>
          <a:r>
            <a:rPr lang="en-US" sz="1200" b="1" dirty="0" smtClean="0"/>
            <a:t>Phase I</a:t>
          </a:r>
          <a:endParaRPr lang="en-US" sz="1200" b="1" dirty="0"/>
        </a:p>
      </dgm:t>
    </dgm:pt>
    <dgm:pt modelId="{67D45C56-888D-45A3-A510-7BCD143800D0}" type="par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76703C01-BE07-4271-A665-65ED48EB81A1}" type="sib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446A54AA-5EDE-4A2F-B6AA-06A2EBF9BAE6}">
      <dgm:prSet custT="1"/>
      <dgm:spPr>
        <a:solidFill>
          <a:srgbClr val="FFCC99"/>
        </a:solidFill>
      </dgm:spPr>
      <dgm:t>
        <a:bodyPr/>
        <a:lstStyle/>
        <a:p>
          <a:r>
            <a:rPr lang="en-US" sz="1200" b="1" dirty="0" smtClean="0"/>
            <a:t>Lead Opt</a:t>
          </a:r>
          <a:endParaRPr lang="en-US" sz="1200" b="1" dirty="0"/>
        </a:p>
      </dgm:t>
    </dgm:pt>
    <dgm:pt modelId="{1519A3F2-1F66-4FFC-A70A-FB9C1CBB56CC}" type="par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ADD55C00-A0F4-45BA-BD7F-53D2A8F2DE0C}" type="sib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45C4A181-922E-4A27-8BE1-2D76440A7A25}" type="pres">
      <dgm:prSet presAssocID="{8DDC26E2-1ABA-4769-A378-A51E3008CB31}" presName="Name0" presStyleCnt="0">
        <dgm:presLayoutVars>
          <dgm:dir/>
          <dgm:animLvl val="lvl"/>
          <dgm:resizeHandles val="exact"/>
        </dgm:presLayoutVars>
      </dgm:prSet>
      <dgm:spPr/>
    </dgm:pt>
    <dgm:pt modelId="{8C395A47-F086-462B-B514-FB75BFB63861}" type="pres">
      <dgm:prSet presAssocID="{7A06D84E-3165-4730-8F96-A984E5BED3D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DFEE-4118-48A4-821C-563F9BBB3100}" type="pres">
      <dgm:prSet presAssocID="{83B586CC-9A5A-4312-AEA9-225D640C8C07}" presName="parTxOnlySpace" presStyleCnt="0"/>
      <dgm:spPr/>
    </dgm:pt>
    <dgm:pt modelId="{9EF24921-FF3C-4073-8666-CE4494526839}" type="pres">
      <dgm:prSet presAssocID="{25EE907A-E54A-403F-99BB-229FDC6A3D7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0792-7A9E-4E16-AFE4-C685A289D004}" type="pres">
      <dgm:prSet presAssocID="{C1715117-D51D-4007-954B-3F65F12CB68F}" presName="parTxOnlySpace" presStyleCnt="0"/>
      <dgm:spPr/>
    </dgm:pt>
    <dgm:pt modelId="{09EC7AC1-4705-43B4-97A2-88EB3A786090}" type="pres">
      <dgm:prSet presAssocID="{446A54AA-5EDE-4A2F-B6AA-06A2EBF9BAE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725E-5754-4BE7-9441-73923843DA7F}" type="pres">
      <dgm:prSet presAssocID="{ADD55C00-A0F4-45BA-BD7F-53D2A8F2DE0C}" presName="parTxOnlySpace" presStyleCnt="0"/>
      <dgm:spPr/>
    </dgm:pt>
    <dgm:pt modelId="{9C7D967A-90E0-49C0-88F8-631C82946C62}" type="pres">
      <dgm:prSet presAssocID="{29D1D37B-16ED-45F0-9E6E-C2BBFCDB16E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80F87-2589-4F67-9D33-E68C44B644A4}" type="pres">
      <dgm:prSet presAssocID="{51D54045-B03E-41BB-B738-049C9BF2C35B}" presName="parTxOnlySpace" presStyleCnt="0"/>
      <dgm:spPr/>
    </dgm:pt>
    <dgm:pt modelId="{09D38E83-D783-43CE-BDB0-ADE728266202}" type="pres">
      <dgm:prSet presAssocID="{26AFB309-6A43-45E3-94EB-3741EEC6DFF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101F-E702-4940-A8E2-04D33BC9AE94}" type="pres">
      <dgm:prSet presAssocID="{76703C01-BE07-4271-A665-65ED48EB81A1}" presName="parTxOnlySpace" presStyleCnt="0"/>
      <dgm:spPr/>
    </dgm:pt>
    <dgm:pt modelId="{71BBD67E-6B33-49C4-A506-2595E61B564C}" type="pres">
      <dgm:prSet presAssocID="{3404C6F9-A01A-466A-A88B-EEA89CAC0F8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E22A-D3D6-491D-BC34-FFD98F9EE7F4}" type="pres">
      <dgm:prSet presAssocID="{51CC12AC-557F-4838-ABCA-33A8FDB8558A}" presName="parTxOnlySpace" presStyleCnt="0"/>
      <dgm:spPr/>
    </dgm:pt>
    <dgm:pt modelId="{1B5DAC9D-712D-47C3-8C93-4470D3C04D25}" type="pres">
      <dgm:prSet presAssocID="{433FE998-0DCB-4366-940B-2F68F935D20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4B5A-D101-4696-B047-002CA50BCCEF}" type="pres">
      <dgm:prSet presAssocID="{C78F9E47-68A6-4728-A88A-40151C144B83}" presName="parTxOnlySpace" presStyleCnt="0"/>
      <dgm:spPr/>
    </dgm:pt>
    <dgm:pt modelId="{87976DC9-5C81-40EB-B63D-B539F21781AE}" type="pres">
      <dgm:prSet presAssocID="{3D4A4B4A-92FB-4B9C-B2A8-63609B670B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7252D8-B349-43AB-93F9-FD612DDC43D3}" srcId="{8DDC26E2-1ABA-4769-A378-A51E3008CB31}" destId="{433FE998-0DCB-4366-940B-2F68F935D207}" srcOrd="6" destOrd="0" parTransId="{0E0024E9-1612-4510-B881-B847E99FDBF7}" sibTransId="{C78F9E47-68A6-4728-A88A-40151C144B83}"/>
    <dgm:cxn modelId="{6BC6759E-D6CD-4196-9378-134FAB5D6E6B}" srcId="{8DDC26E2-1ABA-4769-A378-A51E3008CB31}" destId="{25EE907A-E54A-403F-99BB-229FDC6A3D71}" srcOrd="1" destOrd="0" parTransId="{D19F3DDC-5241-47F7-B470-AF1F7653F408}" sibTransId="{C1715117-D51D-4007-954B-3F65F12CB68F}"/>
    <dgm:cxn modelId="{471D59A2-B183-BE42-B395-A1952AE4A4C4}" type="presOf" srcId="{7A06D84E-3165-4730-8F96-A984E5BED3D8}" destId="{8C395A47-F086-462B-B514-FB75BFB63861}" srcOrd="0" destOrd="0" presId="urn:microsoft.com/office/officeart/2005/8/layout/chevron1"/>
    <dgm:cxn modelId="{7E3AAD36-C162-4F2D-8312-E75D8115B011}" srcId="{8DDC26E2-1ABA-4769-A378-A51E3008CB31}" destId="{446A54AA-5EDE-4A2F-B6AA-06A2EBF9BAE6}" srcOrd="2" destOrd="0" parTransId="{1519A3F2-1F66-4FFC-A70A-FB9C1CBB56CC}" sibTransId="{ADD55C00-A0F4-45BA-BD7F-53D2A8F2DE0C}"/>
    <dgm:cxn modelId="{FC849BD6-D479-AE45-8DF6-51F764AD027B}" type="presOf" srcId="{8DDC26E2-1ABA-4769-A378-A51E3008CB31}" destId="{45C4A181-922E-4A27-8BE1-2D76440A7A25}" srcOrd="0" destOrd="0" presId="urn:microsoft.com/office/officeart/2005/8/layout/chevron1"/>
    <dgm:cxn modelId="{4652E583-DB79-4856-8800-308928FFE810}" srcId="{8DDC26E2-1ABA-4769-A378-A51E3008CB31}" destId="{29D1D37B-16ED-45F0-9E6E-C2BBFCDB16E5}" srcOrd="3" destOrd="0" parTransId="{94C9748C-4C18-4DBA-A59A-555CAF9D4823}" sibTransId="{51D54045-B03E-41BB-B738-049C9BF2C35B}"/>
    <dgm:cxn modelId="{E6FAAF09-54A9-074E-86CA-A4E6DB564AE4}" type="presOf" srcId="{433FE998-0DCB-4366-940B-2F68F935D207}" destId="{1B5DAC9D-712D-47C3-8C93-4470D3C04D25}" srcOrd="0" destOrd="0" presId="urn:microsoft.com/office/officeart/2005/8/layout/chevron1"/>
    <dgm:cxn modelId="{19CBFFB2-21FD-456E-89A3-54C60F5AC21F}" srcId="{8DDC26E2-1ABA-4769-A378-A51E3008CB31}" destId="{3404C6F9-A01A-466A-A88B-EEA89CAC0F82}" srcOrd="5" destOrd="0" parTransId="{BF84DD79-F915-44BD-A798-F606D84966ED}" sibTransId="{51CC12AC-557F-4838-ABCA-33A8FDB8558A}"/>
    <dgm:cxn modelId="{9FC07C25-FBBF-F04C-AA02-DCF236E89438}" type="presOf" srcId="{26AFB309-6A43-45E3-94EB-3741EEC6DFFC}" destId="{09D38E83-D783-43CE-BDB0-ADE728266202}" srcOrd="0" destOrd="0" presId="urn:microsoft.com/office/officeart/2005/8/layout/chevron1"/>
    <dgm:cxn modelId="{C140F03F-BF38-DB4B-A0B6-5F23B105CA56}" type="presOf" srcId="{29D1D37B-16ED-45F0-9E6E-C2BBFCDB16E5}" destId="{9C7D967A-90E0-49C0-88F8-631C82946C62}" srcOrd="0" destOrd="0" presId="urn:microsoft.com/office/officeart/2005/8/layout/chevron1"/>
    <dgm:cxn modelId="{E87FEBA0-A9C6-4F9C-B6AA-55E827102DF1}" srcId="{8DDC26E2-1ABA-4769-A378-A51E3008CB31}" destId="{3D4A4B4A-92FB-4B9C-B2A8-63609B670BF7}" srcOrd="7" destOrd="0" parTransId="{E440E7F6-7DAA-4B89-A2CA-B1ED666E8CE3}" sibTransId="{DD58678C-5F7E-4719-B4B8-493D4AE76702}"/>
    <dgm:cxn modelId="{37BD2437-A4BB-2344-B395-90AB5F7820D0}" type="presOf" srcId="{3D4A4B4A-92FB-4B9C-B2A8-63609B670BF7}" destId="{87976DC9-5C81-40EB-B63D-B539F21781AE}" srcOrd="0" destOrd="0" presId="urn:microsoft.com/office/officeart/2005/8/layout/chevron1"/>
    <dgm:cxn modelId="{CA2BA5E7-C033-49FF-A5BB-9B9B8BBD0862}" srcId="{8DDC26E2-1ABA-4769-A378-A51E3008CB31}" destId="{26AFB309-6A43-45E3-94EB-3741EEC6DFFC}" srcOrd="4" destOrd="0" parTransId="{67D45C56-888D-45A3-A510-7BCD143800D0}" sibTransId="{76703C01-BE07-4271-A665-65ED48EB81A1}"/>
    <dgm:cxn modelId="{5E09BB10-7599-554C-8CDB-0A6C6A04F75B}" type="presOf" srcId="{25EE907A-E54A-403F-99BB-229FDC6A3D71}" destId="{9EF24921-FF3C-4073-8666-CE4494526839}" srcOrd="0" destOrd="0" presId="urn:microsoft.com/office/officeart/2005/8/layout/chevron1"/>
    <dgm:cxn modelId="{5063725A-ED83-4082-8470-5809A7835839}" srcId="{8DDC26E2-1ABA-4769-A378-A51E3008CB31}" destId="{7A06D84E-3165-4730-8F96-A984E5BED3D8}" srcOrd="0" destOrd="0" parTransId="{838C0162-A30F-4C45-8C76-CED58DA41869}" sibTransId="{83B586CC-9A5A-4312-AEA9-225D640C8C07}"/>
    <dgm:cxn modelId="{FC8E641B-9662-F944-91E2-DBEBA7C71ED0}" type="presOf" srcId="{446A54AA-5EDE-4A2F-B6AA-06A2EBF9BAE6}" destId="{09EC7AC1-4705-43B4-97A2-88EB3A786090}" srcOrd="0" destOrd="0" presId="urn:microsoft.com/office/officeart/2005/8/layout/chevron1"/>
    <dgm:cxn modelId="{27E82B5C-B9FB-4041-BBEC-33B1D084E9DB}" type="presOf" srcId="{3404C6F9-A01A-466A-A88B-EEA89CAC0F82}" destId="{71BBD67E-6B33-49C4-A506-2595E61B564C}" srcOrd="0" destOrd="0" presId="urn:microsoft.com/office/officeart/2005/8/layout/chevron1"/>
    <dgm:cxn modelId="{84CA2A53-AEDE-5345-B19C-8796436ED5FA}" type="presParOf" srcId="{45C4A181-922E-4A27-8BE1-2D76440A7A25}" destId="{8C395A47-F086-462B-B514-FB75BFB63861}" srcOrd="0" destOrd="0" presId="urn:microsoft.com/office/officeart/2005/8/layout/chevron1"/>
    <dgm:cxn modelId="{5B834EA2-4DFE-D447-9E6A-C979151ECA1A}" type="presParOf" srcId="{45C4A181-922E-4A27-8BE1-2D76440A7A25}" destId="{C616DFEE-4118-48A4-821C-563F9BBB3100}" srcOrd="1" destOrd="0" presId="urn:microsoft.com/office/officeart/2005/8/layout/chevron1"/>
    <dgm:cxn modelId="{3BD48C76-58DF-CA46-9819-D1F31A9922F5}" type="presParOf" srcId="{45C4A181-922E-4A27-8BE1-2D76440A7A25}" destId="{9EF24921-FF3C-4073-8666-CE4494526839}" srcOrd="2" destOrd="0" presId="urn:microsoft.com/office/officeart/2005/8/layout/chevron1"/>
    <dgm:cxn modelId="{3F17B04A-89D2-064E-BA8B-DF6FAC9CB204}" type="presParOf" srcId="{45C4A181-922E-4A27-8BE1-2D76440A7A25}" destId="{45BD0792-7A9E-4E16-AFE4-C685A289D004}" srcOrd="3" destOrd="0" presId="urn:microsoft.com/office/officeart/2005/8/layout/chevron1"/>
    <dgm:cxn modelId="{E72A4205-3F95-FE41-9549-83CF8951D5F0}" type="presParOf" srcId="{45C4A181-922E-4A27-8BE1-2D76440A7A25}" destId="{09EC7AC1-4705-43B4-97A2-88EB3A786090}" srcOrd="4" destOrd="0" presId="urn:microsoft.com/office/officeart/2005/8/layout/chevron1"/>
    <dgm:cxn modelId="{19D325D0-A030-5046-BDDF-F6B60A7FF287}" type="presParOf" srcId="{45C4A181-922E-4A27-8BE1-2D76440A7A25}" destId="{1024725E-5754-4BE7-9441-73923843DA7F}" srcOrd="5" destOrd="0" presId="urn:microsoft.com/office/officeart/2005/8/layout/chevron1"/>
    <dgm:cxn modelId="{58E8D886-05A5-E241-A9B0-CE822541331A}" type="presParOf" srcId="{45C4A181-922E-4A27-8BE1-2D76440A7A25}" destId="{9C7D967A-90E0-49C0-88F8-631C82946C62}" srcOrd="6" destOrd="0" presId="urn:microsoft.com/office/officeart/2005/8/layout/chevron1"/>
    <dgm:cxn modelId="{23B7E605-D13E-A643-8DCE-14CC9D261E19}" type="presParOf" srcId="{45C4A181-922E-4A27-8BE1-2D76440A7A25}" destId="{24480F87-2589-4F67-9D33-E68C44B644A4}" srcOrd="7" destOrd="0" presId="urn:microsoft.com/office/officeart/2005/8/layout/chevron1"/>
    <dgm:cxn modelId="{B1CA3A47-8E7A-A347-BCAB-A25CDEC1C3C6}" type="presParOf" srcId="{45C4A181-922E-4A27-8BE1-2D76440A7A25}" destId="{09D38E83-D783-43CE-BDB0-ADE728266202}" srcOrd="8" destOrd="0" presId="urn:microsoft.com/office/officeart/2005/8/layout/chevron1"/>
    <dgm:cxn modelId="{8054E607-DE93-8A4C-86C0-3F98867D8E4F}" type="presParOf" srcId="{45C4A181-922E-4A27-8BE1-2D76440A7A25}" destId="{4C85101F-E702-4940-A8E2-04D33BC9AE94}" srcOrd="9" destOrd="0" presId="urn:microsoft.com/office/officeart/2005/8/layout/chevron1"/>
    <dgm:cxn modelId="{9EF69525-7142-874A-B734-37B97943D3AB}" type="presParOf" srcId="{45C4A181-922E-4A27-8BE1-2D76440A7A25}" destId="{71BBD67E-6B33-49C4-A506-2595E61B564C}" srcOrd="10" destOrd="0" presId="urn:microsoft.com/office/officeart/2005/8/layout/chevron1"/>
    <dgm:cxn modelId="{DD41CE32-AC46-454E-8A28-F9F4B1DB736F}" type="presParOf" srcId="{45C4A181-922E-4A27-8BE1-2D76440A7A25}" destId="{A445E22A-D3D6-491D-BC34-FFD98F9EE7F4}" srcOrd="11" destOrd="0" presId="urn:microsoft.com/office/officeart/2005/8/layout/chevron1"/>
    <dgm:cxn modelId="{819A8F07-A2C3-6B4F-BD2E-6E10D39A13EA}" type="presParOf" srcId="{45C4A181-922E-4A27-8BE1-2D76440A7A25}" destId="{1B5DAC9D-712D-47C3-8C93-4470D3C04D25}" srcOrd="12" destOrd="0" presId="urn:microsoft.com/office/officeart/2005/8/layout/chevron1"/>
    <dgm:cxn modelId="{D4D5E32D-6CE2-9B48-8BCB-24C8F0D58727}" type="presParOf" srcId="{45C4A181-922E-4A27-8BE1-2D76440A7A25}" destId="{F8814B5A-D101-4696-B047-002CA50BCCEF}" srcOrd="13" destOrd="0" presId="urn:microsoft.com/office/officeart/2005/8/layout/chevron1"/>
    <dgm:cxn modelId="{1E29B235-1693-F44B-82AF-0166B68B6BE6}" type="presParOf" srcId="{45C4A181-922E-4A27-8BE1-2D76440A7A25}" destId="{87976DC9-5C81-40EB-B63D-B539F21781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DC26E2-1ABA-4769-A378-A51E3008CB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06D84E-3165-4730-8F96-A984E5BED3D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200" b="1" dirty="0" smtClean="0"/>
            <a:t>Target ID/VAL</a:t>
          </a:r>
          <a:endParaRPr lang="en-US" sz="1200" b="1" dirty="0"/>
        </a:p>
      </dgm:t>
    </dgm:pt>
    <dgm:pt modelId="{838C0162-A30F-4C45-8C76-CED58DA41869}" type="par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83B586CC-9A5A-4312-AEA9-225D640C8C07}" type="sib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433FE998-0DCB-4366-940B-2F68F935D20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 smtClean="0"/>
            <a:t>Phase III</a:t>
          </a:r>
          <a:endParaRPr lang="en-US" sz="1200" b="1" dirty="0"/>
        </a:p>
      </dgm:t>
    </dgm:pt>
    <dgm:pt modelId="{0E0024E9-1612-4510-B881-B847E99FDBF7}" type="par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C78F9E47-68A6-4728-A88A-40151C144B83}" type="sib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3D4A4B4A-92FB-4B9C-B2A8-63609B670BF7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1000" b="1" dirty="0" smtClean="0"/>
            <a:t>New Drug Application</a:t>
          </a:r>
          <a:endParaRPr lang="en-US" sz="1000" b="1" dirty="0"/>
        </a:p>
      </dgm:t>
    </dgm:pt>
    <dgm:pt modelId="{E440E7F6-7DAA-4B89-A2CA-B1ED666E8CE3}" type="par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DD58678C-5F7E-4719-B4B8-493D4AE76702}" type="sib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25EE907A-E54A-403F-99BB-229FDC6A3D71}">
      <dgm:prSet custT="1"/>
      <dgm:spPr>
        <a:solidFill>
          <a:srgbClr val="FFCC00"/>
        </a:solidFill>
      </dgm:spPr>
      <dgm:t>
        <a:bodyPr/>
        <a:lstStyle/>
        <a:p>
          <a:r>
            <a:rPr lang="en-US" sz="1100" b="1" dirty="0" smtClean="0"/>
            <a:t>Lead </a:t>
          </a:r>
        </a:p>
        <a:p>
          <a:r>
            <a:rPr lang="en-US" sz="1100" b="1" dirty="0" smtClean="0"/>
            <a:t>ID</a:t>
          </a:r>
          <a:endParaRPr lang="en-US" sz="1100" b="1" dirty="0"/>
        </a:p>
      </dgm:t>
    </dgm:pt>
    <dgm:pt modelId="{D19F3DDC-5241-47F7-B470-AF1F7653F408}" type="par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C1715117-D51D-4007-954B-3F65F12CB68F}" type="sib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3404C6F9-A01A-466A-A88B-EEA89CAC0F82}">
      <dgm:prSet custT="1"/>
      <dgm:spPr>
        <a:solidFill>
          <a:srgbClr val="008080"/>
        </a:solidFill>
      </dgm:spPr>
      <dgm:t>
        <a:bodyPr/>
        <a:lstStyle/>
        <a:p>
          <a:r>
            <a:rPr lang="en-US" sz="1200" b="1" dirty="0" smtClean="0"/>
            <a:t>Phase II</a:t>
          </a:r>
          <a:endParaRPr lang="en-US" sz="1200" b="1" dirty="0"/>
        </a:p>
      </dgm:t>
    </dgm:pt>
    <dgm:pt modelId="{BF84DD79-F915-44BD-A798-F606D84966ED}" type="par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51CC12AC-557F-4838-ABCA-33A8FDB8558A}" type="sib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29D1D37B-16ED-45F0-9E6E-C2BBFCDB16E5}">
      <dgm:prSet custT="1"/>
      <dgm:spPr>
        <a:solidFill>
          <a:srgbClr val="33CC33"/>
        </a:solidFill>
      </dgm:spPr>
      <dgm:t>
        <a:bodyPr/>
        <a:lstStyle/>
        <a:p>
          <a:r>
            <a:rPr lang="en-US" sz="1100" b="1" dirty="0" smtClean="0"/>
            <a:t>Drug Candidate - PCD </a:t>
          </a:r>
          <a:endParaRPr lang="en-US" sz="1100" b="1" dirty="0"/>
        </a:p>
      </dgm:t>
    </dgm:pt>
    <dgm:pt modelId="{94C9748C-4C18-4DBA-A59A-555CAF9D4823}" type="par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51D54045-B03E-41BB-B738-049C9BF2C35B}" type="sib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26AFB309-6A43-45E3-94EB-3741EEC6DFFC}">
      <dgm:prSet custT="1"/>
      <dgm:spPr>
        <a:solidFill>
          <a:srgbClr val="339966"/>
        </a:solidFill>
      </dgm:spPr>
      <dgm:t>
        <a:bodyPr/>
        <a:lstStyle/>
        <a:p>
          <a:r>
            <a:rPr lang="en-US" sz="1200" b="1" dirty="0" smtClean="0"/>
            <a:t>Phase I</a:t>
          </a:r>
          <a:endParaRPr lang="en-US" sz="1200" b="1" dirty="0"/>
        </a:p>
      </dgm:t>
    </dgm:pt>
    <dgm:pt modelId="{67D45C56-888D-45A3-A510-7BCD143800D0}" type="par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76703C01-BE07-4271-A665-65ED48EB81A1}" type="sib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446A54AA-5EDE-4A2F-B6AA-06A2EBF9BAE6}">
      <dgm:prSet custT="1"/>
      <dgm:spPr>
        <a:solidFill>
          <a:srgbClr val="FFCC99"/>
        </a:solidFill>
      </dgm:spPr>
      <dgm:t>
        <a:bodyPr/>
        <a:lstStyle/>
        <a:p>
          <a:r>
            <a:rPr lang="en-US" sz="1200" b="1" dirty="0" smtClean="0"/>
            <a:t>Lead Opt</a:t>
          </a:r>
          <a:endParaRPr lang="en-US" sz="1200" b="1" dirty="0"/>
        </a:p>
      </dgm:t>
    </dgm:pt>
    <dgm:pt modelId="{1519A3F2-1F66-4FFC-A70A-FB9C1CBB56CC}" type="par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ADD55C00-A0F4-45BA-BD7F-53D2A8F2DE0C}" type="sib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45C4A181-922E-4A27-8BE1-2D76440A7A25}" type="pres">
      <dgm:prSet presAssocID="{8DDC26E2-1ABA-4769-A378-A51E3008CB31}" presName="Name0" presStyleCnt="0">
        <dgm:presLayoutVars>
          <dgm:dir/>
          <dgm:animLvl val="lvl"/>
          <dgm:resizeHandles val="exact"/>
        </dgm:presLayoutVars>
      </dgm:prSet>
      <dgm:spPr/>
    </dgm:pt>
    <dgm:pt modelId="{8C395A47-F086-462B-B514-FB75BFB63861}" type="pres">
      <dgm:prSet presAssocID="{7A06D84E-3165-4730-8F96-A984E5BED3D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DFEE-4118-48A4-821C-563F9BBB3100}" type="pres">
      <dgm:prSet presAssocID="{83B586CC-9A5A-4312-AEA9-225D640C8C07}" presName="parTxOnlySpace" presStyleCnt="0"/>
      <dgm:spPr/>
    </dgm:pt>
    <dgm:pt modelId="{9EF24921-FF3C-4073-8666-CE4494526839}" type="pres">
      <dgm:prSet presAssocID="{25EE907A-E54A-403F-99BB-229FDC6A3D7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0792-7A9E-4E16-AFE4-C685A289D004}" type="pres">
      <dgm:prSet presAssocID="{C1715117-D51D-4007-954B-3F65F12CB68F}" presName="parTxOnlySpace" presStyleCnt="0"/>
      <dgm:spPr/>
    </dgm:pt>
    <dgm:pt modelId="{09EC7AC1-4705-43B4-97A2-88EB3A786090}" type="pres">
      <dgm:prSet presAssocID="{446A54AA-5EDE-4A2F-B6AA-06A2EBF9BAE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725E-5754-4BE7-9441-73923843DA7F}" type="pres">
      <dgm:prSet presAssocID="{ADD55C00-A0F4-45BA-BD7F-53D2A8F2DE0C}" presName="parTxOnlySpace" presStyleCnt="0"/>
      <dgm:spPr/>
    </dgm:pt>
    <dgm:pt modelId="{9C7D967A-90E0-49C0-88F8-631C82946C62}" type="pres">
      <dgm:prSet presAssocID="{29D1D37B-16ED-45F0-9E6E-C2BBFCDB16E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80F87-2589-4F67-9D33-E68C44B644A4}" type="pres">
      <dgm:prSet presAssocID="{51D54045-B03E-41BB-B738-049C9BF2C35B}" presName="parTxOnlySpace" presStyleCnt="0"/>
      <dgm:spPr/>
    </dgm:pt>
    <dgm:pt modelId="{09D38E83-D783-43CE-BDB0-ADE728266202}" type="pres">
      <dgm:prSet presAssocID="{26AFB309-6A43-45E3-94EB-3741EEC6DFF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101F-E702-4940-A8E2-04D33BC9AE94}" type="pres">
      <dgm:prSet presAssocID="{76703C01-BE07-4271-A665-65ED48EB81A1}" presName="parTxOnlySpace" presStyleCnt="0"/>
      <dgm:spPr/>
    </dgm:pt>
    <dgm:pt modelId="{71BBD67E-6B33-49C4-A506-2595E61B564C}" type="pres">
      <dgm:prSet presAssocID="{3404C6F9-A01A-466A-A88B-EEA89CAC0F8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E22A-D3D6-491D-BC34-FFD98F9EE7F4}" type="pres">
      <dgm:prSet presAssocID="{51CC12AC-557F-4838-ABCA-33A8FDB8558A}" presName="parTxOnlySpace" presStyleCnt="0"/>
      <dgm:spPr/>
    </dgm:pt>
    <dgm:pt modelId="{1B5DAC9D-712D-47C3-8C93-4470D3C04D25}" type="pres">
      <dgm:prSet presAssocID="{433FE998-0DCB-4366-940B-2F68F935D20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4B5A-D101-4696-B047-002CA50BCCEF}" type="pres">
      <dgm:prSet presAssocID="{C78F9E47-68A6-4728-A88A-40151C144B83}" presName="parTxOnlySpace" presStyleCnt="0"/>
      <dgm:spPr/>
    </dgm:pt>
    <dgm:pt modelId="{87976DC9-5C81-40EB-B63D-B539F21781AE}" type="pres">
      <dgm:prSet presAssocID="{3D4A4B4A-92FB-4B9C-B2A8-63609B670B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E3556D-BC55-D147-A396-BECF7E072C5A}" type="presOf" srcId="{26AFB309-6A43-45E3-94EB-3741EEC6DFFC}" destId="{09D38E83-D783-43CE-BDB0-ADE728266202}" srcOrd="0" destOrd="0" presId="urn:microsoft.com/office/officeart/2005/8/layout/chevron1"/>
    <dgm:cxn modelId="{427252D8-B349-43AB-93F9-FD612DDC43D3}" srcId="{8DDC26E2-1ABA-4769-A378-A51E3008CB31}" destId="{433FE998-0DCB-4366-940B-2F68F935D207}" srcOrd="6" destOrd="0" parTransId="{0E0024E9-1612-4510-B881-B847E99FDBF7}" sibTransId="{C78F9E47-68A6-4728-A88A-40151C144B83}"/>
    <dgm:cxn modelId="{468F26C1-D33A-9943-B57E-AD21E8DA1B1A}" type="presOf" srcId="{29D1D37B-16ED-45F0-9E6E-C2BBFCDB16E5}" destId="{9C7D967A-90E0-49C0-88F8-631C82946C62}" srcOrd="0" destOrd="0" presId="urn:microsoft.com/office/officeart/2005/8/layout/chevron1"/>
    <dgm:cxn modelId="{6BC6759E-D6CD-4196-9378-134FAB5D6E6B}" srcId="{8DDC26E2-1ABA-4769-A378-A51E3008CB31}" destId="{25EE907A-E54A-403F-99BB-229FDC6A3D71}" srcOrd="1" destOrd="0" parTransId="{D19F3DDC-5241-47F7-B470-AF1F7653F408}" sibTransId="{C1715117-D51D-4007-954B-3F65F12CB68F}"/>
    <dgm:cxn modelId="{03D87754-410F-904D-9338-B514F322BA96}" type="presOf" srcId="{3404C6F9-A01A-466A-A88B-EEA89CAC0F82}" destId="{71BBD67E-6B33-49C4-A506-2595E61B564C}" srcOrd="0" destOrd="0" presId="urn:microsoft.com/office/officeart/2005/8/layout/chevron1"/>
    <dgm:cxn modelId="{7E3AAD36-C162-4F2D-8312-E75D8115B011}" srcId="{8DDC26E2-1ABA-4769-A378-A51E3008CB31}" destId="{446A54AA-5EDE-4A2F-B6AA-06A2EBF9BAE6}" srcOrd="2" destOrd="0" parTransId="{1519A3F2-1F66-4FFC-A70A-FB9C1CBB56CC}" sibTransId="{ADD55C00-A0F4-45BA-BD7F-53D2A8F2DE0C}"/>
    <dgm:cxn modelId="{CFBF4851-4855-5344-AF43-176508B69711}" type="presOf" srcId="{7A06D84E-3165-4730-8F96-A984E5BED3D8}" destId="{8C395A47-F086-462B-B514-FB75BFB63861}" srcOrd="0" destOrd="0" presId="urn:microsoft.com/office/officeart/2005/8/layout/chevron1"/>
    <dgm:cxn modelId="{4652E583-DB79-4856-8800-308928FFE810}" srcId="{8DDC26E2-1ABA-4769-A378-A51E3008CB31}" destId="{29D1D37B-16ED-45F0-9E6E-C2BBFCDB16E5}" srcOrd="3" destOrd="0" parTransId="{94C9748C-4C18-4DBA-A59A-555CAF9D4823}" sibTransId="{51D54045-B03E-41BB-B738-049C9BF2C35B}"/>
    <dgm:cxn modelId="{19CBFFB2-21FD-456E-89A3-54C60F5AC21F}" srcId="{8DDC26E2-1ABA-4769-A378-A51E3008CB31}" destId="{3404C6F9-A01A-466A-A88B-EEA89CAC0F82}" srcOrd="5" destOrd="0" parTransId="{BF84DD79-F915-44BD-A798-F606D84966ED}" sibTransId="{51CC12AC-557F-4838-ABCA-33A8FDB8558A}"/>
    <dgm:cxn modelId="{F65F2EBC-F11C-924F-99A8-E664DA254E7E}" type="presOf" srcId="{8DDC26E2-1ABA-4769-A378-A51E3008CB31}" destId="{45C4A181-922E-4A27-8BE1-2D76440A7A25}" srcOrd="0" destOrd="0" presId="urn:microsoft.com/office/officeart/2005/8/layout/chevron1"/>
    <dgm:cxn modelId="{E87FEBA0-A9C6-4F9C-B6AA-55E827102DF1}" srcId="{8DDC26E2-1ABA-4769-A378-A51E3008CB31}" destId="{3D4A4B4A-92FB-4B9C-B2A8-63609B670BF7}" srcOrd="7" destOrd="0" parTransId="{E440E7F6-7DAA-4B89-A2CA-B1ED666E8CE3}" sibTransId="{DD58678C-5F7E-4719-B4B8-493D4AE76702}"/>
    <dgm:cxn modelId="{CA2BA5E7-C033-49FF-A5BB-9B9B8BBD0862}" srcId="{8DDC26E2-1ABA-4769-A378-A51E3008CB31}" destId="{26AFB309-6A43-45E3-94EB-3741EEC6DFFC}" srcOrd="4" destOrd="0" parTransId="{67D45C56-888D-45A3-A510-7BCD143800D0}" sibTransId="{76703C01-BE07-4271-A665-65ED48EB81A1}"/>
    <dgm:cxn modelId="{F88E2164-ADAD-BC4D-9E54-07A57D199B18}" type="presOf" srcId="{446A54AA-5EDE-4A2F-B6AA-06A2EBF9BAE6}" destId="{09EC7AC1-4705-43B4-97A2-88EB3A786090}" srcOrd="0" destOrd="0" presId="urn:microsoft.com/office/officeart/2005/8/layout/chevron1"/>
    <dgm:cxn modelId="{EF792E00-63AC-1349-9381-FB47F813597D}" type="presOf" srcId="{3D4A4B4A-92FB-4B9C-B2A8-63609B670BF7}" destId="{87976DC9-5C81-40EB-B63D-B539F21781AE}" srcOrd="0" destOrd="0" presId="urn:microsoft.com/office/officeart/2005/8/layout/chevron1"/>
    <dgm:cxn modelId="{5063725A-ED83-4082-8470-5809A7835839}" srcId="{8DDC26E2-1ABA-4769-A378-A51E3008CB31}" destId="{7A06D84E-3165-4730-8F96-A984E5BED3D8}" srcOrd="0" destOrd="0" parTransId="{838C0162-A30F-4C45-8C76-CED58DA41869}" sibTransId="{83B586CC-9A5A-4312-AEA9-225D640C8C07}"/>
    <dgm:cxn modelId="{E6B5BB7C-6F0E-494D-81DC-F918A348702A}" type="presOf" srcId="{25EE907A-E54A-403F-99BB-229FDC6A3D71}" destId="{9EF24921-FF3C-4073-8666-CE4494526839}" srcOrd="0" destOrd="0" presId="urn:microsoft.com/office/officeart/2005/8/layout/chevron1"/>
    <dgm:cxn modelId="{520A39BE-CF3C-7546-83EE-B729168FC6FE}" type="presOf" srcId="{433FE998-0DCB-4366-940B-2F68F935D207}" destId="{1B5DAC9D-712D-47C3-8C93-4470D3C04D25}" srcOrd="0" destOrd="0" presId="urn:microsoft.com/office/officeart/2005/8/layout/chevron1"/>
    <dgm:cxn modelId="{2C30D4BD-5979-DE48-8B0A-E01672A1A623}" type="presParOf" srcId="{45C4A181-922E-4A27-8BE1-2D76440A7A25}" destId="{8C395A47-F086-462B-B514-FB75BFB63861}" srcOrd="0" destOrd="0" presId="urn:microsoft.com/office/officeart/2005/8/layout/chevron1"/>
    <dgm:cxn modelId="{40E1DE26-335C-F847-92E9-E5783344EAB4}" type="presParOf" srcId="{45C4A181-922E-4A27-8BE1-2D76440A7A25}" destId="{C616DFEE-4118-48A4-821C-563F9BBB3100}" srcOrd="1" destOrd="0" presId="urn:microsoft.com/office/officeart/2005/8/layout/chevron1"/>
    <dgm:cxn modelId="{224883CF-98F4-E04E-952F-7BE72DD64CB3}" type="presParOf" srcId="{45C4A181-922E-4A27-8BE1-2D76440A7A25}" destId="{9EF24921-FF3C-4073-8666-CE4494526839}" srcOrd="2" destOrd="0" presId="urn:microsoft.com/office/officeart/2005/8/layout/chevron1"/>
    <dgm:cxn modelId="{41A942E6-07F8-D646-ADDE-B113E3ED8206}" type="presParOf" srcId="{45C4A181-922E-4A27-8BE1-2D76440A7A25}" destId="{45BD0792-7A9E-4E16-AFE4-C685A289D004}" srcOrd="3" destOrd="0" presId="urn:microsoft.com/office/officeart/2005/8/layout/chevron1"/>
    <dgm:cxn modelId="{651C72E7-2281-2642-94F7-B4C3E23EE833}" type="presParOf" srcId="{45C4A181-922E-4A27-8BE1-2D76440A7A25}" destId="{09EC7AC1-4705-43B4-97A2-88EB3A786090}" srcOrd="4" destOrd="0" presId="urn:microsoft.com/office/officeart/2005/8/layout/chevron1"/>
    <dgm:cxn modelId="{2447F6DC-282D-7F44-98C5-E437D623E4EA}" type="presParOf" srcId="{45C4A181-922E-4A27-8BE1-2D76440A7A25}" destId="{1024725E-5754-4BE7-9441-73923843DA7F}" srcOrd="5" destOrd="0" presId="urn:microsoft.com/office/officeart/2005/8/layout/chevron1"/>
    <dgm:cxn modelId="{B7728CCF-E0AC-964B-9510-C6211CF465AE}" type="presParOf" srcId="{45C4A181-922E-4A27-8BE1-2D76440A7A25}" destId="{9C7D967A-90E0-49C0-88F8-631C82946C62}" srcOrd="6" destOrd="0" presId="urn:microsoft.com/office/officeart/2005/8/layout/chevron1"/>
    <dgm:cxn modelId="{10E07BD5-E6FF-B747-A886-A20B472DF7C8}" type="presParOf" srcId="{45C4A181-922E-4A27-8BE1-2D76440A7A25}" destId="{24480F87-2589-4F67-9D33-E68C44B644A4}" srcOrd="7" destOrd="0" presId="urn:microsoft.com/office/officeart/2005/8/layout/chevron1"/>
    <dgm:cxn modelId="{0CF27DDD-D7BC-0848-A141-ABC7D2748430}" type="presParOf" srcId="{45C4A181-922E-4A27-8BE1-2D76440A7A25}" destId="{09D38E83-D783-43CE-BDB0-ADE728266202}" srcOrd="8" destOrd="0" presId="urn:microsoft.com/office/officeart/2005/8/layout/chevron1"/>
    <dgm:cxn modelId="{41FB2E78-A307-404E-A119-91EEFA215DE1}" type="presParOf" srcId="{45C4A181-922E-4A27-8BE1-2D76440A7A25}" destId="{4C85101F-E702-4940-A8E2-04D33BC9AE94}" srcOrd="9" destOrd="0" presId="urn:microsoft.com/office/officeart/2005/8/layout/chevron1"/>
    <dgm:cxn modelId="{B4F24C30-3271-CF40-A8BD-D324D6D59424}" type="presParOf" srcId="{45C4A181-922E-4A27-8BE1-2D76440A7A25}" destId="{71BBD67E-6B33-49C4-A506-2595E61B564C}" srcOrd="10" destOrd="0" presId="urn:microsoft.com/office/officeart/2005/8/layout/chevron1"/>
    <dgm:cxn modelId="{B4647F7E-D858-C94A-A621-F0FC815FE9C7}" type="presParOf" srcId="{45C4A181-922E-4A27-8BE1-2D76440A7A25}" destId="{A445E22A-D3D6-491D-BC34-FFD98F9EE7F4}" srcOrd="11" destOrd="0" presId="urn:microsoft.com/office/officeart/2005/8/layout/chevron1"/>
    <dgm:cxn modelId="{259D86D9-3E69-4341-8BBD-ADD1B8E89AED}" type="presParOf" srcId="{45C4A181-922E-4A27-8BE1-2D76440A7A25}" destId="{1B5DAC9D-712D-47C3-8C93-4470D3C04D25}" srcOrd="12" destOrd="0" presId="urn:microsoft.com/office/officeart/2005/8/layout/chevron1"/>
    <dgm:cxn modelId="{77087E42-7DA0-634C-A964-16863578729B}" type="presParOf" srcId="{45C4A181-922E-4A27-8BE1-2D76440A7A25}" destId="{F8814B5A-D101-4696-B047-002CA50BCCEF}" srcOrd="13" destOrd="0" presId="urn:microsoft.com/office/officeart/2005/8/layout/chevron1"/>
    <dgm:cxn modelId="{0E9C8295-DD36-6C49-B916-6FCA5A45128D}" type="presParOf" srcId="{45C4A181-922E-4A27-8BE1-2D76440A7A25}" destId="{87976DC9-5C81-40EB-B63D-B539F21781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DC26E2-1ABA-4769-A378-A51E3008CB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06D84E-3165-4730-8F96-A984E5BED3D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200" b="1" dirty="0" smtClean="0"/>
            <a:t>Target ID/VAL</a:t>
          </a:r>
          <a:endParaRPr lang="en-US" sz="1200" b="1" dirty="0"/>
        </a:p>
      </dgm:t>
    </dgm:pt>
    <dgm:pt modelId="{838C0162-A30F-4C45-8C76-CED58DA41869}" type="par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83B586CC-9A5A-4312-AEA9-225D640C8C07}" type="sib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433FE998-0DCB-4366-940B-2F68F935D20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 smtClean="0"/>
            <a:t>Phase III</a:t>
          </a:r>
          <a:endParaRPr lang="en-US" sz="1200" b="1" dirty="0"/>
        </a:p>
      </dgm:t>
    </dgm:pt>
    <dgm:pt modelId="{0E0024E9-1612-4510-B881-B847E99FDBF7}" type="par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C78F9E47-68A6-4728-A88A-40151C144B83}" type="sib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3D4A4B4A-92FB-4B9C-B2A8-63609B670BF7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1000" b="1" dirty="0" smtClean="0"/>
            <a:t>New Drug Application</a:t>
          </a:r>
          <a:endParaRPr lang="en-US" sz="1000" b="1" dirty="0"/>
        </a:p>
      </dgm:t>
    </dgm:pt>
    <dgm:pt modelId="{E440E7F6-7DAA-4B89-A2CA-B1ED666E8CE3}" type="par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DD58678C-5F7E-4719-B4B8-493D4AE76702}" type="sib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25EE907A-E54A-403F-99BB-229FDC6A3D71}">
      <dgm:prSet custT="1"/>
      <dgm:spPr>
        <a:solidFill>
          <a:srgbClr val="FFCC00"/>
        </a:solidFill>
      </dgm:spPr>
      <dgm:t>
        <a:bodyPr/>
        <a:lstStyle/>
        <a:p>
          <a:r>
            <a:rPr lang="en-US" sz="1100" b="1" dirty="0" smtClean="0"/>
            <a:t>Lead </a:t>
          </a:r>
        </a:p>
        <a:p>
          <a:r>
            <a:rPr lang="en-US" sz="1100" b="1" dirty="0" smtClean="0"/>
            <a:t>ID</a:t>
          </a:r>
          <a:endParaRPr lang="en-US" sz="1100" b="1" dirty="0"/>
        </a:p>
      </dgm:t>
    </dgm:pt>
    <dgm:pt modelId="{D19F3DDC-5241-47F7-B470-AF1F7653F408}" type="par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C1715117-D51D-4007-954B-3F65F12CB68F}" type="sib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3404C6F9-A01A-466A-A88B-EEA89CAC0F82}">
      <dgm:prSet custT="1"/>
      <dgm:spPr>
        <a:solidFill>
          <a:srgbClr val="008080"/>
        </a:solidFill>
      </dgm:spPr>
      <dgm:t>
        <a:bodyPr/>
        <a:lstStyle/>
        <a:p>
          <a:r>
            <a:rPr lang="en-US" sz="1200" b="1" dirty="0" smtClean="0"/>
            <a:t>Phase II</a:t>
          </a:r>
          <a:endParaRPr lang="en-US" sz="1200" b="1" dirty="0"/>
        </a:p>
      </dgm:t>
    </dgm:pt>
    <dgm:pt modelId="{BF84DD79-F915-44BD-A798-F606D84966ED}" type="par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51CC12AC-557F-4838-ABCA-33A8FDB8558A}" type="sib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29D1D37B-16ED-45F0-9E6E-C2BBFCDB16E5}">
      <dgm:prSet custT="1"/>
      <dgm:spPr>
        <a:solidFill>
          <a:srgbClr val="33CC33"/>
        </a:solidFill>
      </dgm:spPr>
      <dgm:t>
        <a:bodyPr/>
        <a:lstStyle/>
        <a:p>
          <a:r>
            <a:rPr lang="en-US" sz="1100" b="1" dirty="0" smtClean="0"/>
            <a:t>Drug Candidate - PCD </a:t>
          </a:r>
          <a:endParaRPr lang="en-US" sz="1100" b="1" dirty="0"/>
        </a:p>
      </dgm:t>
    </dgm:pt>
    <dgm:pt modelId="{94C9748C-4C18-4DBA-A59A-555CAF9D4823}" type="par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51D54045-B03E-41BB-B738-049C9BF2C35B}" type="sib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26AFB309-6A43-45E3-94EB-3741EEC6DFFC}">
      <dgm:prSet custT="1"/>
      <dgm:spPr>
        <a:solidFill>
          <a:srgbClr val="339966"/>
        </a:solidFill>
      </dgm:spPr>
      <dgm:t>
        <a:bodyPr/>
        <a:lstStyle/>
        <a:p>
          <a:r>
            <a:rPr lang="en-US" sz="1200" b="1" dirty="0" smtClean="0"/>
            <a:t>Phase I</a:t>
          </a:r>
          <a:endParaRPr lang="en-US" sz="1200" b="1" dirty="0"/>
        </a:p>
      </dgm:t>
    </dgm:pt>
    <dgm:pt modelId="{67D45C56-888D-45A3-A510-7BCD143800D0}" type="par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76703C01-BE07-4271-A665-65ED48EB81A1}" type="sib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446A54AA-5EDE-4A2F-B6AA-06A2EBF9BAE6}">
      <dgm:prSet custT="1"/>
      <dgm:spPr>
        <a:solidFill>
          <a:srgbClr val="FFCC99"/>
        </a:solidFill>
      </dgm:spPr>
      <dgm:t>
        <a:bodyPr/>
        <a:lstStyle/>
        <a:p>
          <a:r>
            <a:rPr lang="en-US" sz="1200" b="1" dirty="0" smtClean="0"/>
            <a:t>Lead Opt</a:t>
          </a:r>
          <a:endParaRPr lang="en-US" sz="1200" b="1" dirty="0"/>
        </a:p>
      </dgm:t>
    </dgm:pt>
    <dgm:pt modelId="{1519A3F2-1F66-4FFC-A70A-FB9C1CBB56CC}" type="par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ADD55C00-A0F4-45BA-BD7F-53D2A8F2DE0C}" type="sib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45C4A181-922E-4A27-8BE1-2D76440A7A25}" type="pres">
      <dgm:prSet presAssocID="{8DDC26E2-1ABA-4769-A378-A51E3008CB31}" presName="Name0" presStyleCnt="0">
        <dgm:presLayoutVars>
          <dgm:dir/>
          <dgm:animLvl val="lvl"/>
          <dgm:resizeHandles val="exact"/>
        </dgm:presLayoutVars>
      </dgm:prSet>
      <dgm:spPr/>
    </dgm:pt>
    <dgm:pt modelId="{8C395A47-F086-462B-B514-FB75BFB63861}" type="pres">
      <dgm:prSet presAssocID="{7A06D84E-3165-4730-8F96-A984E5BED3D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DFEE-4118-48A4-821C-563F9BBB3100}" type="pres">
      <dgm:prSet presAssocID="{83B586CC-9A5A-4312-AEA9-225D640C8C07}" presName="parTxOnlySpace" presStyleCnt="0"/>
      <dgm:spPr/>
    </dgm:pt>
    <dgm:pt modelId="{9EF24921-FF3C-4073-8666-CE4494526839}" type="pres">
      <dgm:prSet presAssocID="{25EE907A-E54A-403F-99BB-229FDC6A3D7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0792-7A9E-4E16-AFE4-C685A289D004}" type="pres">
      <dgm:prSet presAssocID="{C1715117-D51D-4007-954B-3F65F12CB68F}" presName="parTxOnlySpace" presStyleCnt="0"/>
      <dgm:spPr/>
    </dgm:pt>
    <dgm:pt modelId="{09EC7AC1-4705-43B4-97A2-88EB3A786090}" type="pres">
      <dgm:prSet presAssocID="{446A54AA-5EDE-4A2F-B6AA-06A2EBF9BAE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725E-5754-4BE7-9441-73923843DA7F}" type="pres">
      <dgm:prSet presAssocID="{ADD55C00-A0F4-45BA-BD7F-53D2A8F2DE0C}" presName="parTxOnlySpace" presStyleCnt="0"/>
      <dgm:spPr/>
    </dgm:pt>
    <dgm:pt modelId="{9C7D967A-90E0-49C0-88F8-631C82946C62}" type="pres">
      <dgm:prSet presAssocID="{29D1D37B-16ED-45F0-9E6E-C2BBFCDB16E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80F87-2589-4F67-9D33-E68C44B644A4}" type="pres">
      <dgm:prSet presAssocID="{51D54045-B03E-41BB-B738-049C9BF2C35B}" presName="parTxOnlySpace" presStyleCnt="0"/>
      <dgm:spPr/>
    </dgm:pt>
    <dgm:pt modelId="{09D38E83-D783-43CE-BDB0-ADE728266202}" type="pres">
      <dgm:prSet presAssocID="{26AFB309-6A43-45E3-94EB-3741EEC6DFF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101F-E702-4940-A8E2-04D33BC9AE94}" type="pres">
      <dgm:prSet presAssocID="{76703C01-BE07-4271-A665-65ED48EB81A1}" presName="parTxOnlySpace" presStyleCnt="0"/>
      <dgm:spPr/>
    </dgm:pt>
    <dgm:pt modelId="{71BBD67E-6B33-49C4-A506-2595E61B564C}" type="pres">
      <dgm:prSet presAssocID="{3404C6F9-A01A-466A-A88B-EEA89CAC0F8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E22A-D3D6-491D-BC34-FFD98F9EE7F4}" type="pres">
      <dgm:prSet presAssocID="{51CC12AC-557F-4838-ABCA-33A8FDB8558A}" presName="parTxOnlySpace" presStyleCnt="0"/>
      <dgm:spPr/>
    </dgm:pt>
    <dgm:pt modelId="{1B5DAC9D-712D-47C3-8C93-4470D3C04D25}" type="pres">
      <dgm:prSet presAssocID="{433FE998-0DCB-4366-940B-2F68F935D20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4B5A-D101-4696-B047-002CA50BCCEF}" type="pres">
      <dgm:prSet presAssocID="{C78F9E47-68A6-4728-A88A-40151C144B83}" presName="parTxOnlySpace" presStyleCnt="0"/>
      <dgm:spPr/>
    </dgm:pt>
    <dgm:pt modelId="{87976DC9-5C81-40EB-B63D-B539F21781AE}" type="pres">
      <dgm:prSet presAssocID="{3D4A4B4A-92FB-4B9C-B2A8-63609B670B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7252D8-B349-43AB-93F9-FD612DDC43D3}" srcId="{8DDC26E2-1ABA-4769-A378-A51E3008CB31}" destId="{433FE998-0DCB-4366-940B-2F68F935D207}" srcOrd="6" destOrd="0" parTransId="{0E0024E9-1612-4510-B881-B847E99FDBF7}" sibTransId="{C78F9E47-68A6-4728-A88A-40151C144B83}"/>
    <dgm:cxn modelId="{6BC6759E-D6CD-4196-9378-134FAB5D6E6B}" srcId="{8DDC26E2-1ABA-4769-A378-A51E3008CB31}" destId="{25EE907A-E54A-403F-99BB-229FDC6A3D71}" srcOrd="1" destOrd="0" parTransId="{D19F3DDC-5241-47F7-B470-AF1F7653F408}" sibTransId="{C1715117-D51D-4007-954B-3F65F12CB68F}"/>
    <dgm:cxn modelId="{7E3AAD36-C162-4F2D-8312-E75D8115B011}" srcId="{8DDC26E2-1ABA-4769-A378-A51E3008CB31}" destId="{446A54AA-5EDE-4A2F-B6AA-06A2EBF9BAE6}" srcOrd="2" destOrd="0" parTransId="{1519A3F2-1F66-4FFC-A70A-FB9C1CBB56CC}" sibTransId="{ADD55C00-A0F4-45BA-BD7F-53D2A8F2DE0C}"/>
    <dgm:cxn modelId="{C28DE3AD-DF61-A342-B2F7-7BDE733ED2C6}" type="presOf" srcId="{433FE998-0DCB-4366-940B-2F68F935D207}" destId="{1B5DAC9D-712D-47C3-8C93-4470D3C04D25}" srcOrd="0" destOrd="0" presId="urn:microsoft.com/office/officeart/2005/8/layout/chevron1"/>
    <dgm:cxn modelId="{39DB035A-C8A5-A44D-B802-711B66B85F00}" type="presOf" srcId="{25EE907A-E54A-403F-99BB-229FDC6A3D71}" destId="{9EF24921-FF3C-4073-8666-CE4494526839}" srcOrd="0" destOrd="0" presId="urn:microsoft.com/office/officeart/2005/8/layout/chevron1"/>
    <dgm:cxn modelId="{1E312489-34A3-6546-B16C-88323646635E}" type="presOf" srcId="{8DDC26E2-1ABA-4769-A378-A51E3008CB31}" destId="{45C4A181-922E-4A27-8BE1-2D76440A7A25}" srcOrd="0" destOrd="0" presId="urn:microsoft.com/office/officeart/2005/8/layout/chevron1"/>
    <dgm:cxn modelId="{4652E583-DB79-4856-8800-308928FFE810}" srcId="{8DDC26E2-1ABA-4769-A378-A51E3008CB31}" destId="{29D1D37B-16ED-45F0-9E6E-C2BBFCDB16E5}" srcOrd="3" destOrd="0" parTransId="{94C9748C-4C18-4DBA-A59A-555CAF9D4823}" sibTransId="{51D54045-B03E-41BB-B738-049C9BF2C35B}"/>
    <dgm:cxn modelId="{1D7B5FCA-7E09-CD4F-B368-21D25B97A938}" type="presOf" srcId="{3404C6F9-A01A-466A-A88B-EEA89CAC0F82}" destId="{71BBD67E-6B33-49C4-A506-2595E61B564C}" srcOrd="0" destOrd="0" presId="urn:microsoft.com/office/officeart/2005/8/layout/chevron1"/>
    <dgm:cxn modelId="{19CBFFB2-21FD-456E-89A3-54C60F5AC21F}" srcId="{8DDC26E2-1ABA-4769-A378-A51E3008CB31}" destId="{3404C6F9-A01A-466A-A88B-EEA89CAC0F82}" srcOrd="5" destOrd="0" parTransId="{BF84DD79-F915-44BD-A798-F606D84966ED}" sibTransId="{51CC12AC-557F-4838-ABCA-33A8FDB8558A}"/>
    <dgm:cxn modelId="{DAE52691-5873-D24F-BAC6-A954877AC8F1}" type="presOf" srcId="{29D1D37B-16ED-45F0-9E6E-C2BBFCDB16E5}" destId="{9C7D967A-90E0-49C0-88F8-631C82946C62}" srcOrd="0" destOrd="0" presId="urn:microsoft.com/office/officeart/2005/8/layout/chevron1"/>
    <dgm:cxn modelId="{828C29D7-FEB0-564A-A0D1-8EB61A89B983}" type="presOf" srcId="{446A54AA-5EDE-4A2F-B6AA-06A2EBF9BAE6}" destId="{09EC7AC1-4705-43B4-97A2-88EB3A786090}" srcOrd="0" destOrd="0" presId="urn:microsoft.com/office/officeart/2005/8/layout/chevron1"/>
    <dgm:cxn modelId="{E87FEBA0-A9C6-4F9C-B6AA-55E827102DF1}" srcId="{8DDC26E2-1ABA-4769-A378-A51E3008CB31}" destId="{3D4A4B4A-92FB-4B9C-B2A8-63609B670BF7}" srcOrd="7" destOrd="0" parTransId="{E440E7F6-7DAA-4B89-A2CA-B1ED666E8CE3}" sibTransId="{DD58678C-5F7E-4719-B4B8-493D4AE76702}"/>
    <dgm:cxn modelId="{CA2BA5E7-C033-49FF-A5BB-9B9B8BBD0862}" srcId="{8DDC26E2-1ABA-4769-A378-A51E3008CB31}" destId="{26AFB309-6A43-45E3-94EB-3741EEC6DFFC}" srcOrd="4" destOrd="0" parTransId="{67D45C56-888D-45A3-A510-7BCD143800D0}" sibTransId="{76703C01-BE07-4271-A665-65ED48EB81A1}"/>
    <dgm:cxn modelId="{5063725A-ED83-4082-8470-5809A7835839}" srcId="{8DDC26E2-1ABA-4769-A378-A51E3008CB31}" destId="{7A06D84E-3165-4730-8F96-A984E5BED3D8}" srcOrd="0" destOrd="0" parTransId="{838C0162-A30F-4C45-8C76-CED58DA41869}" sibTransId="{83B586CC-9A5A-4312-AEA9-225D640C8C07}"/>
    <dgm:cxn modelId="{70927750-991A-2E4D-B50A-805B8FC8E1F5}" type="presOf" srcId="{26AFB309-6A43-45E3-94EB-3741EEC6DFFC}" destId="{09D38E83-D783-43CE-BDB0-ADE728266202}" srcOrd="0" destOrd="0" presId="urn:microsoft.com/office/officeart/2005/8/layout/chevron1"/>
    <dgm:cxn modelId="{05B52DDE-49A0-B042-9127-61A740F696D2}" type="presOf" srcId="{7A06D84E-3165-4730-8F96-A984E5BED3D8}" destId="{8C395A47-F086-462B-B514-FB75BFB63861}" srcOrd="0" destOrd="0" presId="urn:microsoft.com/office/officeart/2005/8/layout/chevron1"/>
    <dgm:cxn modelId="{59267C34-F13E-694A-BABA-5BB30209A851}" type="presOf" srcId="{3D4A4B4A-92FB-4B9C-B2A8-63609B670BF7}" destId="{87976DC9-5C81-40EB-B63D-B539F21781AE}" srcOrd="0" destOrd="0" presId="urn:microsoft.com/office/officeart/2005/8/layout/chevron1"/>
    <dgm:cxn modelId="{DEDCA3B4-6853-1243-865A-2BB16246D599}" type="presParOf" srcId="{45C4A181-922E-4A27-8BE1-2D76440A7A25}" destId="{8C395A47-F086-462B-B514-FB75BFB63861}" srcOrd="0" destOrd="0" presId="urn:microsoft.com/office/officeart/2005/8/layout/chevron1"/>
    <dgm:cxn modelId="{C6356BC4-9601-C348-A0E3-C00188041C67}" type="presParOf" srcId="{45C4A181-922E-4A27-8BE1-2D76440A7A25}" destId="{C616DFEE-4118-48A4-821C-563F9BBB3100}" srcOrd="1" destOrd="0" presId="urn:microsoft.com/office/officeart/2005/8/layout/chevron1"/>
    <dgm:cxn modelId="{F6E5CE10-ADA0-C04B-9E5E-2D986BB63FBE}" type="presParOf" srcId="{45C4A181-922E-4A27-8BE1-2D76440A7A25}" destId="{9EF24921-FF3C-4073-8666-CE4494526839}" srcOrd="2" destOrd="0" presId="urn:microsoft.com/office/officeart/2005/8/layout/chevron1"/>
    <dgm:cxn modelId="{79FA3E7A-03C9-384B-9794-3A4D42BA3009}" type="presParOf" srcId="{45C4A181-922E-4A27-8BE1-2D76440A7A25}" destId="{45BD0792-7A9E-4E16-AFE4-C685A289D004}" srcOrd="3" destOrd="0" presId="urn:microsoft.com/office/officeart/2005/8/layout/chevron1"/>
    <dgm:cxn modelId="{5DAB99B1-5C80-3F46-81DA-C03B6F26E222}" type="presParOf" srcId="{45C4A181-922E-4A27-8BE1-2D76440A7A25}" destId="{09EC7AC1-4705-43B4-97A2-88EB3A786090}" srcOrd="4" destOrd="0" presId="urn:microsoft.com/office/officeart/2005/8/layout/chevron1"/>
    <dgm:cxn modelId="{B91DE076-BA29-D047-B21F-0A5CFFC5F97B}" type="presParOf" srcId="{45C4A181-922E-4A27-8BE1-2D76440A7A25}" destId="{1024725E-5754-4BE7-9441-73923843DA7F}" srcOrd="5" destOrd="0" presId="urn:microsoft.com/office/officeart/2005/8/layout/chevron1"/>
    <dgm:cxn modelId="{38ECC2F8-F8A6-1941-977C-52FA2FD3AAA6}" type="presParOf" srcId="{45C4A181-922E-4A27-8BE1-2D76440A7A25}" destId="{9C7D967A-90E0-49C0-88F8-631C82946C62}" srcOrd="6" destOrd="0" presId="urn:microsoft.com/office/officeart/2005/8/layout/chevron1"/>
    <dgm:cxn modelId="{FB37A8D5-2F73-3F46-9E29-B071BAA9D43D}" type="presParOf" srcId="{45C4A181-922E-4A27-8BE1-2D76440A7A25}" destId="{24480F87-2589-4F67-9D33-E68C44B644A4}" srcOrd="7" destOrd="0" presId="urn:microsoft.com/office/officeart/2005/8/layout/chevron1"/>
    <dgm:cxn modelId="{7B2885C6-6F44-BD49-A2F2-3787B19F08A9}" type="presParOf" srcId="{45C4A181-922E-4A27-8BE1-2D76440A7A25}" destId="{09D38E83-D783-43CE-BDB0-ADE728266202}" srcOrd="8" destOrd="0" presId="urn:microsoft.com/office/officeart/2005/8/layout/chevron1"/>
    <dgm:cxn modelId="{1726E371-C077-A246-A537-87697E618449}" type="presParOf" srcId="{45C4A181-922E-4A27-8BE1-2D76440A7A25}" destId="{4C85101F-E702-4940-A8E2-04D33BC9AE94}" srcOrd="9" destOrd="0" presId="urn:microsoft.com/office/officeart/2005/8/layout/chevron1"/>
    <dgm:cxn modelId="{47BFE218-0B73-924C-8E9A-063374CEC383}" type="presParOf" srcId="{45C4A181-922E-4A27-8BE1-2D76440A7A25}" destId="{71BBD67E-6B33-49C4-A506-2595E61B564C}" srcOrd="10" destOrd="0" presId="urn:microsoft.com/office/officeart/2005/8/layout/chevron1"/>
    <dgm:cxn modelId="{697E588D-CE54-884C-AE8A-935F5A9DDF5D}" type="presParOf" srcId="{45C4A181-922E-4A27-8BE1-2D76440A7A25}" destId="{A445E22A-D3D6-491D-BC34-FFD98F9EE7F4}" srcOrd="11" destOrd="0" presId="urn:microsoft.com/office/officeart/2005/8/layout/chevron1"/>
    <dgm:cxn modelId="{A572A26E-5F01-B148-8A6F-37532D36C56C}" type="presParOf" srcId="{45C4A181-922E-4A27-8BE1-2D76440A7A25}" destId="{1B5DAC9D-712D-47C3-8C93-4470D3C04D25}" srcOrd="12" destOrd="0" presId="urn:microsoft.com/office/officeart/2005/8/layout/chevron1"/>
    <dgm:cxn modelId="{23C24153-6938-0B4E-AA52-AEC00165AE64}" type="presParOf" srcId="{45C4A181-922E-4A27-8BE1-2D76440A7A25}" destId="{F8814B5A-D101-4696-B047-002CA50BCCEF}" srcOrd="13" destOrd="0" presId="urn:microsoft.com/office/officeart/2005/8/layout/chevron1"/>
    <dgm:cxn modelId="{93449693-AB22-E24C-814A-7CDB0AA2EEF0}" type="presParOf" srcId="{45C4A181-922E-4A27-8BE1-2D76440A7A25}" destId="{87976DC9-5C81-40EB-B63D-B539F21781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DC26E2-1ABA-4769-A378-A51E3008CB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06D84E-3165-4730-8F96-A984E5BED3D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200" b="1" dirty="0" smtClean="0"/>
            <a:t>Target ID/VAL</a:t>
          </a:r>
          <a:endParaRPr lang="en-US" sz="1200" b="1" dirty="0"/>
        </a:p>
      </dgm:t>
    </dgm:pt>
    <dgm:pt modelId="{838C0162-A30F-4C45-8C76-CED58DA41869}" type="par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83B586CC-9A5A-4312-AEA9-225D640C8C07}" type="sib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433FE998-0DCB-4366-940B-2F68F935D20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 smtClean="0"/>
            <a:t>Phase III</a:t>
          </a:r>
          <a:endParaRPr lang="en-US" sz="1200" b="1" dirty="0"/>
        </a:p>
      </dgm:t>
    </dgm:pt>
    <dgm:pt modelId="{0E0024E9-1612-4510-B881-B847E99FDBF7}" type="par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C78F9E47-68A6-4728-A88A-40151C144B83}" type="sib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3D4A4B4A-92FB-4B9C-B2A8-63609B670BF7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1000" b="1" dirty="0" smtClean="0"/>
            <a:t>New Drug Application</a:t>
          </a:r>
          <a:endParaRPr lang="en-US" sz="1000" b="1" dirty="0"/>
        </a:p>
      </dgm:t>
    </dgm:pt>
    <dgm:pt modelId="{E440E7F6-7DAA-4B89-A2CA-B1ED666E8CE3}" type="par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DD58678C-5F7E-4719-B4B8-493D4AE76702}" type="sib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25EE907A-E54A-403F-99BB-229FDC6A3D71}">
      <dgm:prSet custT="1"/>
      <dgm:spPr>
        <a:solidFill>
          <a:srgbClr val="FFCC00"/>
        </a:solidFill>
      </dgm:spPr>
      <dgm:t>
        <a:bodyPr/>
        <a:lstStyle/>
        <a:p>
          <a:r>
            <a:rPr lang="en-US" sz="1100" b="1" dirty="0" smtClean="0"/>
            <a:t>Lead </a:t>
          </a:r>
        </a:p>
        <a:p>
          <a:r>
            <a:rPr lang="en-US" sz="1100" b="1" dirty="0" smtClean="0"/>
            <a:t>ID</a:t>
          </a:r>
          <a:endParaRPr lang="en-US" sz="1100" b="1" dirty="0"/>
        </a:p>
      </dgm:t>
    </dgm:pt>
    <dgm:pt modelId="{D19F3DDC-5241-47F7-B470-AF1F7653F408}" type="par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C1715117-D51D-4007-954B-3F65F12CB68F}" type="sib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3404C6F9-A01A-466A-A88B-EEA89CAC0F82}">
      <dgm:prSet custT="1"/>
      <dgm:spPr>
        <a:solidFill>
          <a:srgbClr val="008080"/>
        </a:solidFill>
      </dgm:spPr>
      <dgm:t>
        <a:bodyPr/>
        <a:lstStyle/>
        <a:p>
          <a:r>
            <a:rPr lang="en-US" sz="1200" b="1" dirty="0" smtClean="0"/>
            <a:t>Phase II</a:t>
          </a:r>
          <a:endParaRPr lang="en-US" sz="1200" b="1" dirty="0"/>
        </a:p>
      </dgm:t>
    </dgm:pt>
    <dgm:pt modelId="{BF84DD79-F915-44BD-A798-F606D84966ED}" type="par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51CC12AC-557F-4838-ABCA-33A8FDB8558A}" type="sib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29D1D37B-16ED-45F0-9E6E-C2BBFCDB16E5}">
      <dgm:prSet custT="1"/>
      <dgm:spPr>
        <a:solidFill>
          <a:srgbClr val="33CC33"/>
        </a:solidFill>
      </dgm:spPr>
      <dgm:t>
        <a:bodyPr/>
        <a:lstStyle/>
        <a:p>
          <a:r>
            <a:rPr lang="en-US" sz="1100" b="1" dirty="0" smtClean="0"/>
            <a:t>Drug Candidate - PCD </a:t>
          </a:r>
          <a:endParaRPr lang="en-US" sz="1100" b="1" dirty="0"/>
        </a:p>
      </dgm:t>
    </dgm:pt>
    <dgm:pt modelId="{94C9748C-4C18-4DBA-A59A-555CAF9D4823}" type="par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51D54045-B03E-41BB-B738-049C9BF2C35B}" type="sib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26AFB309-6A43-45E3-94EB-3741EEC6DFFC}">
      <dgm:prSet custT="1"/>
      <dgm:spPr>
        <a:solidFill>
          <a:srgbClr val="339966"/>
        </a:solidFill>
      </dgm:spPr>
      <dgm:t>
        <a:bodyPr/>
        <a:lstStyle/>
        <a:p>
          <a:r>
            <a:rPr lang="en-US" sz="1200" b="1" dirty="0" smtClean="0"/>
            <a:t>Phase I</a:t>
          </a:r>
          <a:endParaRPr lang="en-US" sz="1200" b="1" dirty="0"/>
        </a:p>
      </dgm:t>
    </dgm:pt>
    <dgm:pt modelId="{67D45C56-888D-45A3-A510-7BCD143800D0}" type="par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76703C01-BE07-4271-A665-65ED48EB81A1}" type="sib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446A54AA-5EDE-4A2F-B6AA-06A2EBF9BAE6}">
      <dgm:prSet custT="1"/>
      <dgm:spPr>
        <a:solidFill>
          <a:srgbClr val="FFCC99"/>
        </a:solidFill>
      </dgm:spPr>
      <dgm:t>
        <a:bodyPr/>
        <a:lstStyle/>
        <a:p>
          <a:r>
            <a:rPr lang="en-US" sz="1200" b="1" dirty="0" smtClean="0"/>
            <a:t>Lead Opt</a:t>
          </a:r>
          <a:endParaRPr lang="en-US" sz="1200" b="1" dirty="0"/>
        </a:p>
      </dgm:t>
    </dgm:pt>
    <dgm:pt modelId="{1519A3F2-1F66-4FFC-A70A-FB9C1CBB56CC}" type="par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ADD55C00-A0F4-45BA-BD7F-53D2A8F2DE0C}" type="sib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45C4A181-922E-4A27-8BE1-2D76440A7A25}" type="pres">
      <dgm:prSet presAssocID="{8DDC26E2-1ABA-4769-A378-A51E3008CB31}" presName="Name0" presStyleCnt="0">
        <dgm:presLayoutVars>
          <dgm:dir/>
          <dgm:animLvl val="lvl"/>
          <dgm:resizeHandles val="exact"/>
        </dgm:presLayoutVars>
      </dgm:prSet>
      <dgm:spPr/>
    </dgm:pt>
    <dgm:pt modelId="{8C395A47-F086-462B-B514-FB75BFB63861}" type="pres">
      <dgm:prSet presAssocID="{7A06D84E-3165-4730-8F96-A984E5BED3D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DFEE-4118-48A4-821C-563F9BBB3100}" type="pres">
      <dgm:prSet presAssocID="{83B586CC-9A5A-4312-AEA9-225D640C8C07}" presName="parTxOnlySpace" presStyleCnt="0"/>
      <dgm:spPr/>
    </dgm:pt>
    <dgm:pt modelId="{9EF24921-FF3C-4073-8666-CE4494526839}" type="pres">
      <dgm:prSet presAssocID="{25EE907A-E54A-403F-99BB-229FDC6A3D7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0792-7A9E-4E16-AFE4-C685A289D004}" type="pres">
      <dgm:prSet presAssocID="{C1715117-D51D-4007-954B-3F65F12CB68F}" presName="parTxOnlySpace" presStyleCnt="0"/>
      <dgm:spPr/>
    </dgm:pt>
    <dgm:pt modelId="{09EC7AC1-4705-43B4-97A2-88EB3A786090}" type="pres">
      <dgm:prSet presAssocID="{446A54AA-5EDE-4A2F-B6AA-06A2EBF9BAE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725E-5754-4BE7-9441-73923843DA7F}" type="pres">
      <dgm:prSet presAssocID="{ADD55C00-A0F4-45BA-BD7F-53D2A8F2DE0C}" presName="parTxOnlySpace" presStyleCnt="0"/>
      <dgm:spPr/>
    </dgm:pt>
    <dgm:pt modelId="{9C7D967A-90E0-49C0-88F8-631C82946C62}" type="pres">
      <dgm:prSet presAssocID="{29D1D37B-16ED-45F0-9E6E-C2BBFCDB16E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80F87-2589-4F67-9D33-E68C44B644A4}" type="pres">
      <dgm:prSet presAssocID="{51D54045-B03E-41BB-B738-049C9BF2C35B}" presName="parTxOnlySpace" presStyleCnt="0"/>
      <dgm:spPr/>
    </dgm:pt>
    <dgm:pt modelId="{09D38E83-D783-43CE-BDB0-ADE728266202}" type="pres">
      <dgm:prSet presAssocID="{26AFB309-6A43-45E3-94EB-3741EEC6DFF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101F-E702-4940-A8E2-04D33BC9AE94}" type="pres">
      <dgm:prSet presAssocID="{76703C01-BE07-4271-A665-65ED48EB81A1}" presName="parTxOnlySpace" presStyleCnt="0"/>
      <dgm:spPr/>
    </dgm:pt>
    <dgm:pt modelId="{71BBD67E-6B33-49C4-A506-2595E61B564C}" type="pres">
      <dgm:prSet presAssocID="{3404C6F9-A01A-466A-A88B-EEA89CAC0F8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E22A-D3D6-491D-BC34-FFD98F9EE7F4}" type="pres">
      <dgm:prSet presAssocID="{51CC12AC-557F-4838-ABCA-33A8FDB8558A}" presName="parTxOnlySpace" presStyleCnt="0"/>
      <dgm:spPr/>
    </dgm:pt>
    <dgm:pt modelId="{1B5DAC9D-712D-47C3-8C93-4470D3C04D25}" type="pres">
      <dgm:prSet presAssocID="{433FE998-0DCB-4366-940B-2F68F935D20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4B5A-D101-4696-B047-002CA50BCCEF}" type="pres">
      <dgm:prSet presAssocID="{C78F9E47-68A6-4728-A88A-40151C144B83}" presName="parTxOnlySpace" presStyleCnt="0"/>
      <dgm:spPr/>
    </dgm:pt>
    <dgm:pt modelId="{87976DC9-5C81-40EB-B63D-B539F21781AE}" type="pres">
      <dgm:prSet presAssocID="{3D4A4B4A-92FB-4B9C-B2A8-63609B670B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7252D8-B349-43AB-93F9-FD612DDC43D3}" srcId="{8DDC26E2-1ABA-4769-A378-A51E3008CB31}" destId="{433FE998-0DCB-4366-940B-2F68F935D207}" srcOrd="6" destOrd="0" parTransId="{0E0024E9-1612-4510-B881-B847E99FDBF7}" sibTransId="{C78F9E47-68A6-4728-A88A-40151C144B83}"/>
    <dgm:cxn modelId="{6BC6759E-D6CD-4196-9378-134FAB5D6E6B}" srcId="{8DDC26E2-1ABA-4769-A378-A51E3008CB31}" destId="{25EE907A-E54A-403F-99BB-229FDC6A3D71}" srcOrd="1" destOrd="0" parTransId="{D19F3DDC-5241-47F7-B470-AF1F7653F408}" sibTransId="{C1715117-D51D-4007-954B-3F65F12CB68F}"/>
    <dgm:cxn modelId="{0B4C91D0-B8A9-9843-A380-E41423D45BF0}" type="presOf" srcId="{433FE998-0DCB-4366-940B-2F68F935D207}" destId="{1B5DAC9D-712D-47C3-8C93-4470D3C04D25}" srcOrd="0" destOrd="0" presId="urn:microsoft.com/office/officeart/2005/8/layout/chevron1"/>
    <dgm:cxn modelId="{7E3AAD36-C162-4F2D-8312-E75D8115B011}" srcId="{8DDC26E2-1ABA-4769-A378-A51E3008CB31}" destId="{446A54AA-5EDE-4A2F-B6AA-06A2EBF9BAE6}" srcOrd="2" destOrd="0" parTransId="{1519A3F2-1F66-4FFC-A70A-FB9C1CBB56CC}" sibTransId="{ADD55C00-A0F4-45BA-BD7F-53D2A8F2DE0C}"/>
    <dgm:cxn modelId="{C718975E-2AC0-1B41-864D-EF2FAB5DA5EF}" type="presOf" srcId="{3404C6F9-A01A-466A-A88B-EEA89CAC0F82}" destId="{71BBD67E-6B33-49C4-A506-2595E61B564C}" srcOrd="0" destOrd="0" presId="urn:microsoft.com/office/officeart/2005/8/layout/chevron1"/>
    <dgm:cxn modelId="{4652E583-DB79-4856-8800-308928FFE810}" srcId="{8DDC26E2-1ABA-4769-A378-A51E3008CB31}" destId="{29D1D37B-16ED-45F0-9E6E-C2BBFCDB16E5}" srcOrd="3" destOrd="0" parTransId="{94C9748C-4C18-4DBA-A59A-555CAF9D4823}" sibTransId="{51D54045-B03E-41BB-B738-049C9BF2C35B}"/>
    <dgm:cxn modelId="{19CBFFB2-21FD-456E-89A3-54C60F5AC21F}" srcId="{8DDC26E2-1ABA-4769-A378-A51E3008CB31}" destId="{3404C6F9-A01A-466A-A88B-EEA89CAC0F82}" srcOrd="5" destOrd="0" parTransId="{BF84DD79-F915-44BD-A798-F606D84966ED}" sibTransId="{51CC12AC-557F-4838-ABCA-33A8FDB8558A}"/>
    <dgm:cxn modelId="{FEB46BD5-AE46-464B-9F67-8298CA9CD9BF}" type="presOf" srcId="{8DDC26E2-1ABA-4769-A378-A51E3008CB31}" destId="{45C4A181-922E-4A27-8BE1-2D76440A7A25}" srcOrd="0" destOrd="0" presId="urn:microsoft.com/office/officeart/2005/8/layout/chevron1"/>
    <dgm:cxn modelId="{E6972EAD-C6D8-1A44-8C61-D11CC253B19D}" type="presOf" srcId="{25EE907A-E54A-403F-99BB-229FDC6A3D71}" destId="{9EF24921-FF3C-4073-8666-CE4494526839}" srcOrd="0" destOrd="0" presId="urn:microsoft.com/office/officeart/2005/8/layout/chevron1"/>
    <dgm:cxn modelId="{5DCEA13E-F1A9-E048-BB0F-637CCEB341B6}" type="presOf" srcId="{7A06D84E-3165-4730-8F96-A984E5BED3D8}" destId="{8C395A47-F086-462B-B514-FB75BFB63861}" srcOrd="0" destOrd="0" presId="urn:microsoft.com/office/officeart/2005/8/layout/chevron1"/>
    <dgm:cxn modelId="{E87FEBA0-A9C6-4F9C-B6AA-55E827102DF1}" srcId="{8DDC26E2-1ABA-4769-A378-A51E3008CB31}" destId="{3D4A4B4A-92FB-4B9C-B2A8-63609B670BF7}" srcOrd="7" destOrd="0" parTransId="{E440E7F6-7DAA-4B89-A2CA-B1ED666E8CE3}" sibTransId="{DD58678C-5F7E-4719-B4B8-493D4AE76702}"/>
    <dgm:cxn modelId="{CA2BA5E7-C033-49FF-A5BB-9B9B8BBD0862}" srcId="{8DDC26E2-1ABA-4769-A378-A51E3008CB31}" destId="{26AFB309-6A43-45E3-94EB-3741EEC6DFFC}" srcOrd="4" destOrd="0" parTransId="{67D45C56-888D-45A3-A510-7BCD143800D0}" sibTransId="{76703C01-BE07-4271-A665-65ED48EB81A1}"/>
    <dgm:cxn modelId="{18413002-B330-5E4B-9DD4-70F1C273098D}" type="presOf" srcId="{26AFB309-6A43-45E3-94EB-3741EEC6DFFC}" destId="{09D38E83-D783-43CE-BDB0-ADE728266202}" srcOrd="0" destOrd="0" presId="urn:microsoft.com/office/officeart/2005/8/layout/chevron1"/>
    <dgm:cxn modelId="{5063725A-ED83-4082-8470-5809A7835839}" srcId="{8DDC26E2-1ABA-4769-A378-A51E3008CB31}" destId="{7A06D84E-3165-4730-8F96-A984E5BED3D8}" srcOrd="0" destOrd="0" parTransId="{838C0162-A30F-4C45-8C76-CED58DA41869}" sibTransId="{83B586CC-9A5A-4312-AEA9-225D640C8C07}"/>
    <dgm:cxn modelId="{1897B26C-EEFF-F040-A82C-EF19A9CBAD72}" type="presOf" srcId="{29D1D37B-16ED-45F0-9E6E-C2BBFCDB16E5}" destId="{9C7D967A-90E0-49C0-88F8-631C82946C62}" srcOrd="0" destOrd="0" presId="urn:microsoft.com/office/officeart/2005/8/layout/chevron1"/>
    <dgm:cxn modelId="{DF3A005E-9D98-EA43-BD66-268DCC1F4ACF}" type="presOf" srcId="{3D4A4B4A-92FB-4B9C-B2A8-63609B670BF7}" destId="{87976DC9-5C81-40EB-B63D-B539F21781AE}" srcOrd="0" destOrd="0" presId="urn:microsoft.com/office/officeart/2005/8/layout/chevron1"/>
    <dgm:cxn modelId="{8AB2CE93-76E2-7A40-8F1D-409950AC8701}" type="presOf" srcId="{446A54AA-5EDE-4A2F-B6AA-06A2EBF9BAE6}" destId="{09EC7AC1-4705-43B4-97A2-88EB3A786090}" srcOrd="0" destOrd="0" presId="urn:microsoft.com/office/officeart/2005/8/layout/chevron1"/>
    <dgm:cxn modelId="{ACE9B2BA-F692-F845-9891-2FB1B2904A91}" type="presParOf" srcId="{45C4A181-922E-4A27-8BE1-2D76440A7A25}" destId="{8C395A47-F086-462B-B514-FB75BFB63861}" srcOrd="0" destOrd="0" presId="urn:microsoft.com/office/officeart/2005/8/layout/chevron1"/>
    <dgm:cxn modelId="{DE249286-E738-2045-85F0-CC364EC919FF}" type="presParOf" srcId="{45C4A181-922E-4A27-8BE1-2D76440A7A25}" destId="{C616DFEE-4118-48A4-821C-563F9BBB3100}" srcOrd="1" destOrd="0" presId="urn:microsoft.com/office/officeart/2005/8/layout/chevron1"/>
    <dgm:cxn modelId="{52AC3118-AF08-CA48-B8D1-ECD6071A8D1C}" type="presParOf" srcId="{45C4A181-922E-4A27-8BE1-2D76440A7A25}" destId="{9EF24921-FF3C-4073-8666-CE4494526839}" srcOrd="2" destOrd="0" presId="urn:microsoft.com/office/officeart/2005/8/layout/chevron1"/>
    <dgm:cxn modelId="{D48C6AF2-8AC4-C44F-8A2E-AAF28E56D9F9}" type="presParOf" srcId="{45C4A181-922E-4A27-8BE1-2D76440A7A25}" destId="{45BD0792-7A9E-4E16-AFE4-C685A289D004}" srcOrd="3" destOrd="0" presId="urn:microsoft.com/office/officeart/2005/8/layout/chevron1"/>
    <dgm:cxn modelId="{8D20FEA5-317A-6F4F-AFBD-029BD4AA7531}" type="presParOf" srcId="{45C4A181-922E-4A27-8BE1-2D76440A7A25}" destId="{09EC7AC1-4705-43B4-97A2-88EB3A786090}" srcOrd="4" destOrd="0" presId="urn:microsoft.com/office/officeart/2005/8/layout/chevron1"/>
    <dgm:cxn modelId="{D6F7F458-8B8C-724E-8248-7E1955546B93}" type="presParOf" srcId="{45C4A181-922E-4A27-8BE1-2D76440A7A25}" destId="{1024725E-5754-4BE7-9441-73923843DA7F}" srcOrd="5" destOrd="0" presId="urn:microsoft.com/office/officeart/2005/8/layout/chevron1"/>
    <dgm:cxn modelId="{112DB5D6-C5F7-CC4F-885B-A8BBC8F5542E}" type="presParOf" srcId="{45C4A181-922E-4A27-8BE1-2D76440A7A25}" destId="{9C7D967A-90E0-49C0-88F8-631C82946C62}" srcOrd="6" destOrd="0" presId="urn:microsoft.com/office/officeart/2005/8/layout/chevron1"/>
    <dgm:cxn modelId="{D4205ABE-9851-8945-B2DA-645AA401528F}" type="presParOf" srcId="{45C4A181-922E-4A27-8BE1-2D76440A7A25}" destId="{24480F87-2589-4F67-9D33-E68C44B644A4}" srcOrd="7" destOrd="0" presId="urn:microsoft.com/office/officeart/2005/8/layout/chevron1"/>
    <dgm:cxn modelId="{9697FF5B-D2AD-F243-AFA7-951057A15D21}" type="presParOf" srcId="{45C4A181-922E-4A27-8BE1-2D76440A7A25}" destId="{09D38E83-D783-43CE-BDB0-ADE728266202}" srcOrd="8" destOrd="0" presId="urn:microsoft.com/office/officeart/2005/8/layout/chevron1"/>
    <dgm:cxn modelId="{A96535AB-955F-974B-A87E-1E376A5A0FF0}" type="presParOf" srcId="{45C4A181-922E-4A27-8BE1-2D76440A7A25}" destId="{4C85101F-E702-4940-A8E2-04D33BC9AE94}" srcOrd="9" destOrd="0" presId="urn:microsoft.com/office/officeart/2005/8/layout/chevron1"/>
    <dgm:cxn modelId="{DF261531-49D5-D64D-916A-DC6128E1B69F}" type="presParOf" srcId="{45C4A181-922E-4A27-8BE1-2D76440A7A25}" destId="{71BBD67E-6B33-49C4-A506-2595E61B564C}" srcOrd="10" destOrd="0" presId="urn:microsoft.com/office/officeart/2005/8/layout/chevron1"/>
    <dgm:cxn modelId="{BEFF5582-0003-0F46-A0DE-DE27EB8EBCF3}" type="presParOf" srcId="{45C4A181-922E-4A27-8BE1-2D76440A7A25}" destId="{A445E22A-D3D6-491D-BC34-FFD98F9EE7F4}" srcOrd="11" destOrd="0" presId="urn:microsoft.com/office/officeart/2005/8/layout/chevron1"/>
    <dgm:cxn modelId="{94BE45A2-318A-CB4D-85B5-49C185CF7CFC}" type="presParOf" srcId="{45C4A181-922E-4A27-8BE1-2D76440A7A25}" destId="{1B5DAC9D-712D-47C3-8C93-4470D3C04D25}" srcOrd="12" destOrd="0" presId="urn:microsoft.com/office/officeart/2005/8/layout/chevron1"/>
    <dgm:cxn modelId="{8A504A08-8F77-A649-812E-605141157BA4}" type="presParOf" srcId="{45C4A181-922E-4A27-8BE1-2D76440A7A25}" destId="{F8814B5A-D101-4696-B047-002CA50BCCEF}" srcOrd="13" destOrd="0" presId="urn:microsoft.com/office/officeart/2005/8/layout/chevron1"/>
    <dgm:cxn modelId="{DDF337CC-40B3-DE40-824B-B604568CE26E}" type="presParOf" srcId="{45C4A181-922E-4A27-8BE1-2D76440A7A25}" destId="{87976DC9-5C81-40EB-B63D-B539F21781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DC26E2-1ABA-4769-A378-A51E3008CB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06D84E-3165-4730-8F96-A984E5BED3D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200" b="1" dirty="0" smtClean="0"/>
            <a:t>Target ID/VAL</a:t>
          </a:r>
          <a:endParaRPr lang="en-US" sz="1200" b="1" dirty="0"/>
        </a:p>
      </dgm:t>
    </dgm:pt>
    <dgm:pt modelId="{838C0162-A30F-4C45-8C76-CED58DA41869}" type="par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83B586CC-9A5A-4312-AEA9-225D640C8C07}" type="sibTrans" cxnId="{5063725A-ED83-4082-8470-5809A7835839}">
      <dgm:prSet/>
      <dgm:spPr/>
      <dgm:t>
        <a:bodyPr/>
        <a:lstStyle/>
        <a:p>
          <a:endParaRPr lang="en-US" sz="2000" b="1"/>
        </a:p>
      </dgm:t>
    </dgm:pt>
    <dgm:pt modelId="{433FE998-0DCB-4366-940B-2F68F935D207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1" dirty="0" smtClean="0"/>
            <a:t>Phase III</a:t>
          </a:r>
          <a:endParaRPr lang="en-US" sz="1200" b="1" dirty="0"/>
        </a:p>
      </dgm:t>
    </dgm:pt>
    <dgm:pt modelId="{0E0024E9-1612-4510-B881-B847E99FDBF7}" type="par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C78F9E47-68A6-4728-A88A-40151C144B83}" type="sibTrans" cxnId="{427252D8-B349-43AB-93F9-FD612DDC43D3}">
      <dgm:prSet/>
      <dgm:spPr/>
      <dgm:t>
        <a:bodyPr/>
        <a:lstStyle/>
        <a:p>
          <a:endParaRPr lang="en-US" sz="2000" b="1"/>
        </a:p>
      </dgm:t>
    </dgm:pt>
    <dgm:pt modelId="{3D4A4B4A-92FB-4B9C-B2A8-63609B670BF7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1000" b="1" dirty="0" smtClean="0"/>
            <a:t>New Drug Application</a:t>
          </a:r>
          <a:endParaRPr lang="en-US" sz="1000" b="1" dirty="0"/>
        </a:p>
      </dgm:t>
    </dgm:pt>
    <dgm:pt modelId="{E440E7F6-7DAA-4B89-A2CA-B1ED666E8CE3}" type="par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DD58678C-5F7E-4719-B4B8-493D4AE76702}" type="sibTrans" cxnId="{E87FEBA0-A9C6-4F9C-B6AA-55E827102DF1}">
      <dgm:prSet/>
      <dgm:spPr/>
      <dgm:t>
        <a:bodyPr/>
        <a:lstStyle/>
        <a:p>
          <a:endParaRPr lang="en-US" sz="2000" b="1"/>
        </a:p>
      </dgm:t>
    </dgm:pt>
    <dgm:pt modelId="{25EE907A-E54A-403F-99BB-229FDC6A3D71}">
      <dgm:prSet custT="1"/>
      <dgm:spPr>
        <a:solidFill>
          <a:srgbClr val="FFCC00"/>
        </a:solidFill>
      </dgm:spPr>
      <dgm:t>
        <a:bodyPr/>
        <a:lstStyle/>
        <a:p>
          <a:r>
            <a:rPr lang="en-US" sz="1100" b="1" dirty="0" smtClean="0"/>
            <a:t>Lead </a:t>
          </a:r>
        </a:p>
        <a:p>
          <a:r>
            <a:rPr lang="en-US" sz="1100" b="1" dirty="0" smtClean="0"/>
            <a:t>ID</a:t>
          </a:r>
          <a:endParaRPr lang="en-US" sz="1100" b="1" dirty="0"/>
        </a:p>
      </dgm:t>
    </dgm:pt>
    <dgm:pt modelId="{D19F3DDC-5241-47F7-B470-AF1F7653F408}" type="par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C1715117-D51D-4007-954B-3F65F12CB68F}" type="sibTrans" cxnId="{6BC6759E-D6CD-4196-9378-134FAB5D6E6B}">
      <dgm:prSet/>
      <dgm:spPr/>
      <dgm:t>
        <a:bodyPr/>
        <a:lstStyle/>
        <a:p>
          <a:endParaRPr lang="en-US" sz="2000" b="1"/>
        </a:p>
      </dgm:t>
    </dgm:pt>
    <dgm:pt modelId="{3404C6F9-A01A-466A-A88B-EEA89CAC0F82}">
      <dgm:prSet custT="1"/>
      <dgm:spPr>
        <a:solidFill>
          <a:srgbClr val="008080"/>
        </a:solidFill>
      </dgm:spPr>
      <dgm:t>
        <a:bodyPr/>
        <a:lstStyle/>
        <a:p>
          <a:r>
            <a:rPr lang="en-US" sz="1200" b="1" dirty="0" smtClean="0"/>
            <a:t>Phase II</a:t>
          </a:r>
          <a:endParaRPr lang="en-US" sz="1200" b="1" dirty="0"/>
        </a:p>
      </dgm:t>
    </dgm:pt>
    <dgm:pt modelId="{BF84DD79-F915-44BD-A798-F606D84966ED}" type="par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51CC12AC-557F-4838-ABCA-33A8FDB8558A}" type="sibTrans" cxnId="{19CBFFB2-21FD-456E-89A3-54C60F5AC21F}">
      <dgm:prSet/>
      <dgm:spPr/>
      <dgm:t>
        <a:bodyPr/>
        <a:lstStyle/>
        <a:p>
          <a:endParaRPr lang="en-US" sz="2000" b="1"/>
        </a:p>
      </dgm:t>
    </dgm:pt>
    <dgm:pt modelId="{29D1D37B-16ED-45F0-9E6E-C2BBFCDB16E5}">
      <dgm:prSet custT="1"/>
      <dgm:spPr>
        <a:solidFill>
          <a:srgbClr val="33CC33"/>
        </a:solidFill>
      </dgm:spPr>
      <dgm:t>
        <a:bodyPr/>
        <a:lstStyle/>
        <a:p>
          <a:r>
            <a:rPr lang="en-US" sz="1100" b="1" dirty="0" smtClean="0"/>
            <a:t>Drug Candidate - PCD </a:t>
          </a:r>
          <a:endParaRPr lang="en-US" sz="1100" b="1" dirty="0"/>
        </a:p>
      </dgm:t>
    </dgm:pt>
    <dgm:pt modelId="{94C9748C-4C18-4DBA-A59A-555CAF9D4823}" type="par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51D54045-B03E-41BB-B738-049C9BF2C35B}" type="sibTrans" cxnId="{4652E583-DB79-4856-8800-308928FFE810}">
      <dgm:prSet/>
      <dgm:spPr/>
      <dgm:t>
        <a:bodyPr/>
        <a:lstStyle/>
        <a:p>
          <a:endParaRPr lang="en-US" sz="2000" b="1"/>
        </a:p>
      </dgm:t>
    </dgm:pt>
    <dgm:pt modelId="{26AFB309-6A43-45E3-94EB-3741EEC6DFFC}">
      <dgm:prSet custT="1"/>
      <dgm:spPr>
        <a:solidFill>
          <a:srgbClr val="339966"/>
        </a:solidFill>
      </dgm:spPr>
      <dgm:t>
        <a:bodyPr/>
        <a:lstStyle/>
        <a:p>
          <a:r>
            <a:rPr lang="en-US" sz="1200" b="1" dirty="0" smtClean="0"/>
            <a:t>Phase I</a:t>
          </a:r>
          <a:endParaRPr lang="en-US" sz="1200" b="1" dirty="0"/>
        </a:p>
      </dgm:t>
    </dgm:pt>
    <dgm:pt modelId="{67D45C56-888D-45A3-A510-7BCD143800D0}" type="par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76703C01-BE07-4271-A665-65ED48EB81A1}" type="sibTrans" cxnId="{CA2BA5E7-C033-49FF-A5BB-9B9B8BBD0862}">
      <dgm:prSet/>
      <dgm:spPr/>
      <dgm:t>
        <a:bodyPr/>
        <a:lstStyle/>
        <a:p>
          <a:endParaRPr lang="en-US" sz="2000" b="1"/>
        </a:p>
      </dgm:t>
    </dgm:pt>
    <dgm:pt modelId="{446A54AA-5EDE-4A2F-B6AA-06A2EBF9BAE6}">
      <dgm:prSet custT="1"/>
      <dgm:spPr>
        <a:solidFill>
          <a:srgbClr val="FFCC99"/>
        </a:solidFill>
      </dgm:spPr>
      <dgm:t>
        <a:bodyPr/>
        <a:lstStyle/>
        <a:p>
          <a:r>
            <a:rPr lang="en-US" sz="1200" b="1" dirty="0" smtClean="0"/>
            <a:t>Lead Opt</a:t>
          </a:r>
          <a:endParaRPr lang="en-US" sz="1200" b="1" dirty="0"/>
        </a:p>
      </dgm:t>
    </dgm:pt>
    <dgm:pt modelId="{1519A3F2-1F66-4FFC-A70A-FB9C1CBB56CC}" type="par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ADD55C00-A0F4-45BA-BD7F-53D2A8F2DE0C}" type="sibTrans" cxnId="{7E3AAD36-C162-4F2D-8312-E75D8115B011}">
      <dgm:prSet/>
      <dgm:spPr/>
      <dgm:t>
        <a:bodyPr/>
        <a:lstStyle/>
        <a:p>
          <a:endParaRPr lang="en-US" sz="2000" b="1"/>
        </a:p>
      </dgm:t>
    </dgm:pt>
    <dgm:pt modelId="{45C4A181-922E-4A27-8BE1-2D76440A7A25}" type="pres">
      <dgm:prSet presAssocID="{8DDC26E2-1ABA-4769-A378-A51E3008CB31}" presName="Name0" presStyleCnt="0">
        <dgm:presLayoutVars>
          <dgm:dir/>
          <dgm:animLvl val="lvl"/>
          <dgm:resizeHandles val="exact"/>
        </dgm:presLayoutVars>
      </dgm:prSet>
      <dgm:spPr/>
    </dgm:pt>
    <dgm:pt modelId="{8C395A47-F086-462B-B514-FB75BFB63861}" type="pres">
      <dgm:prSet presAssocID="{7A06D84E-3165-4730-8F96-A984E5BED3D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DFEE-4118-48A4-821C-563F9BBB3100}" type="pres">
      <dgm:prSet presAssocID="{83B586CC-9A5A-4312-AEA9-225D640C8C07}" presName="parTxOnlySpace" presStyleCnt="0"/>
      <dgm:spPr/>
    </dgm:pt>
    <dgm:pt modelId="{9EF24921-FF3C-4073-8666-CE4494526839}" type="pres">
      <dgm:prSet presAssocID="{25EE907A-E54A-403F-99BB-229FDC6A3D7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D0792-7A9E-4E16-AFE4-C685A289D004}" type="pres">
      <dgm:prSet presAssocID="{C1715117-D51D-4007-954B-3F65F12CB68F}" presName="parTxOnlySpace" presStyleCnt="0"/>
      <dgm:spPr/>
    </dgm:pt>
    <dgm:pt modelId="{09EC7AC1-4705-43B4-97A2-88EB3A786090}" type="pres">
      <dgm:prSet presAssocID="{446A54AA-5EDE-4A2F-B6AA-06A2EBF9BAE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725E-5754-4BE7-9441-73923843DA7F}" type="pres">
      <dgm:prSet presAssocID="{ADD55C00-A0F4-45BA-BD7F-53D2A8F2DE0C}" presName="parTxOnlySpace" presStyleCnt="0"/>
      <dgm:spPr/>
    </dgm:pt>
    <dgm:pt modelId="{9C7D967A-90E0-49C0-88F8-631C82946C62}" type="pres">
      <dgm:prSet presAssocID="{29D1D37B-16ED-45F0-9E6E-C2BBFCDB16E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80F87-2589-4F67-9D33-E68C44B644A4}" type="pres">
      <dgm:prSet presAssocID="{51D54045-B03E-41BB-B738-049C9BF2C35B}" presName="parTxOnlySpace" presStyleCnt="0"/>
      <dgm:spPr/>
    </dgm:pt>
    <dgm:pt modelId="{09D38E83-D783-43CE-BDB0-ADE728266202}" type="pres">
      <dgm:prSet presAssocID="{26AFB309-6A43-45E3-94EB-3741EEC6DFFC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101F-E702-4940-A8E2-04D33BC9AE94}" type="pres">
      <dgm:prSet presAssocID="{76703C01-BE07-4271-A665-65ED48EB81A1}" presName="parTxOnlySpace" presStyleCnt="0"/>
      <dgm:spPr/>
    </dgm:pt>
    <dgm:pt modelId="{71BBD67E-6B33-49C4-A506-2595E61B564C}" type="pres">
      <dgm:prSet presAssocID="{3404C6F9-A01A-466A-A88B-EEA89CAC0F8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E22A-D3D6-491D-BC34-FFD98F9EE7F4}" type="pres">
      <dgm:prSet presAssocID="{51CC12AC-557F-4838-ABCA-33A8FDB8558A}" presName="parTxOnlySpace" presStyleCnt="0"/>
      <dgm:spPr/>
    </dgm:pt>
    <dgm:pt modelId="{1B5DAC9D-712D-47C3-8C93-4470D3C04D25}" type="pres">
      <dgm:prSet presAssocID="{433FE998-0DCB-4366-940B-2F68F935D20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4B5A-D101-4696-B047-002CA50BCCEF}" type="pres">
      <dgm:prSet presAssocID="{C78F9E47-68A6-4728-A88A-40151C144B83}" presName="parTxOnlySpace" presStyleCnt="0"/>
      <dgm:spPr/>
    </dgm:pt>
    <dgm:pt modelId="{87976DC9-5C81-40EB-B63D-B539F21781AE}" type="pres">
      <dgm:prSet presAssocID="{3D4A4B4A-92FB-4B9C-B2A8-63609B670BF7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7252D8-B349-43AB-93F9-FD612DDC43D3}" srcId="{8DDC26E2-1ABA-4769-A378-A51E3008CB31}" destId="{433FE998-0DCB-4366-940B-2F68F935D207}" srcOrd="6" destOrd="0" parTransId="{0E0024E9-1612-4510-B881-B847E99FDBF7}" sibTransId="{C78F9E47-68A6-4728-A88A-40151C144B83}"/>
    <dgm:cxn modelId="{6BC6759E-D6CD-4196-9378-134FAB5D6E6B}" srcId="{8DDC26E2-1ABA-4769-A378-A51E3008CB31}" destId="{25EE907A-E54A-403F-99BB-229FDC6A3D71}" srcOrd="1" destOrd="0" parTransId="{D19F3DDC-5241-47F7-B470-AF1F7653F408}" sibTransId="{C1715117-D51D-4007-954B-3F65F12CB68F}"/>
    <dgm:cxn modelId="{FDDE7D8E-20FB-F84B-B172-F7ADBE8EF04B}" type="presOf" srcId="{3404C6F9-A01A-466A-A88B-EEA89CAC0F82}" destId="{71BBD67E-6B33-49C4-A506-2595E61B564C}" srcOrd="0" destOrd="0" presId="urn:microsoft.com/office/officeart/2005/8/layout/chevron1"/>
    <dgm:cxn modelId="{7E3AAD36-C162-4F2D-8312-E75D8115B011}" srcId="{8DDC26E2-1ABA-4769-A378-A51E3008CB31}" destId="{446A54AA-5EDE-4A2F-B6AA-06A2EBF9BAE6}" srcOrd="2" destOrd="0" parTransId="{1519A3F2-1F66-4FFC-A70A-FB9C1CBB56CC}" sibTransId="{ADD55C00-A0F4-45BA-BD7F-53D2A8F2DE0C}"/>
    <dgm:cxn modelId="{4652E583-DB79-4856-8800-308928FFE810}" srcId="{8DDC26E2-1ABA-4769-A378-A51E3008CB31}" destId="{29D1D37B-16ED-45F0-9E6E-C2BBFCDB16E5}" srcOrd="3" destOrd="0" parTransId="{94C9748C-4C18-4DBA-A59A-555CAF9D4823}" sibTransId="{51D54045-B03E-41BB-B738-049C9BF2C35B}"/>
    <dgm:cxn modelId="{FBD1DD9B-19E1-2945-A618-E04BD72C6507}" type="presOf" srcId="{29D1D37B-16ED-45F0-9E6E-C2BBFCDB16E5}" destId="{9C7D967A-90E0-49C0-88F8-631C82946C62}" srcOrd="0" destOrd="0" presId="urn:microsoft.com/office/officeart/2005/8/layout/chevron1"/>
    <dgm:cxn modelId="{19CBFFB2-21FD-456E-89A3-54C60F5AC21F}" srcId="{8DDC26E2-1ABA-4769-A378-A51E3008CB31}" destId="{3404C6F9-A01A-466A-A88B-EEA89CAC0F82}" srcOrd="5" destOrd="0" parTransId="{BF84DD79-F915-44BD-A798-F606D84966ED}" sibTransId="{51CC12AC-557F-4838-ABCA-33A8FDB8558A}"/>
    <dgm:cxn modelId="{DE7F0CA9-79F3-FB47-95B5-82EB4CEF892A}" type="presOf" srcId="{433FE998-0DCB-4366-940B-2F68F935D207}" destId="{1B5DAC9D-712D-47C3-8C93-4470D3C04D25}" srcOrd="0" destOrd="0" presId="urn:microsoft.com/office/officeart/2005/8/layout/chevron1"/>
    <dgm:cxn modelId="{C984B3B4-9351-3748-804E-916F1108228E}" type="presOf" srcId="{8DDC26E2-1ABA-4769-A378-A51E3008CB31}" destId="{45C4A181-922E-4A27-8BE1-2D76440A7A25}" srcOrd="0" destOrd="0" presId="urn:microsoft.com/office/officeart/2005/8/layout/chevron1"/>
    <dgm:cxn modelId="{2CCF4424-9BB2-904B-BD55-E82D56610F3D}" type="presOf" srcId="{446A54AA-5EDE-4A2F-B6AA-06A2EBF9BAE6}" destId="{09EC7AC1-4705-43B4-97A2-88EB3A786090}" srcOrd="0" destOrd="0" presId="urn:microsoft.com/office/officeart/2005/8/layout/chevron1"/>
    <dgm:cxn modelId="{E87FEBA0-A9C6-4F9C-B6AA-55E827102DF1}" srcId="{8DDC26E2-1ABA-4769-A378-A51E3008CB31}" destId="{3D4A4B4A-92FB-4B9C-B2A8-63609B670BF7}" srcOrd="7" destOrd="0" parTransId="{E440E7F6-7DAA-4B89-A2CA-B1ED666E8CE3}" sibTransId="{DD58678C-5F7E-4719-B4B8-493D4AE76702}"/>
    <dgm:cxn modelId="{CA2BA5E7-C033-49FF-A5BB-9B9B8BBD0862}" srcId="{8DDC26E2-1ABA-4769-A378-A51E3008CB31}" destId="{26AFB309-6A43-45E3-94EB-3741EEC6DFFC}" srcOrd="4" destOrd="0" parTransId="{67D45C56-888D-45A3-A510-7BCD143800D0}" sibTransId="{76703C01-BE07-4271-A665-65ED48EB81A1}"/>
    <dgm:cxn modelId="{5063725A-ED83-4082-8470-5809A7835839}" srcId="{8DDC26E2-1ABA-4769-A378-A51E3008CB31}" destId="{7A06D84E-3165-4730-8F96-A984E5BED3D8}" srcOrd="0" destOrd="0" parTransId="{838C0162-A30F-4C45-8C76-CED58DA41869}" sibTransId="{83B586CC-9A5A-4312-AEA9-225D640C8C07}"/>
    <dgm:cxn modelId="{274AA8F8-AD5F-794B-9D32-9592B004723D}" type="presOf" srcId="{7A06D84E-3165-4730-8F96-A984E5BED3D8}" destId="{8C395A47-F086-462B-B514-FB75BFB63861}" srcOrd="0" destOrd="0" presId="urn:microsoft.com/office/officeart/2005/8/layout/chevron1"/>
    <dgm:cxn modelId="{2D954D2E-36D7-1B45-ADA7-5856AEAEA4EC}" type="presOf" srcId="{3D4A4B4A-92FB-4B9C-B2A8-63609B670BF7}" destId="{87976DC9-5C81-40EB-B63D-B539F21781AE}" srcOrd="0" destOrd="0" presId="urn:microsoft.com/office/officeart/2005/8/layout/chevron1"/>
    <dgm:cxn modelId="{D4BDDC69-5B40-114E-86DF-30F29888E0C0}" type="presOf" srcId="{25EE907A-E54A-403F-99BB-229FDC6A3D71}" destId="{9EF24921-FF3C-4073-8666-CE4494526839}" srcOrd="0" destOrd="0" presId="urn:microsoft.com/office/officeart/2005/8/layout/chevron1"/>
    <dgm:cxn modelId="{75F2E064-1EF2-AC41-8EE0-430D3B292788}" type="presOf" srcId="{26AFB309-6A43-45E3-94EB-3741EEC6DFFC}" destId="{09D38E83-D783-43CE-BDB0-ADE728266202}" srcOrd="0" destOrd="0" presId="urn:microsoft.com/office/officeart/2005/8/layout/chevron1"/>
    <dgm:cxn modelId="{C7E9ACBE-3378-D047-B449-A2BECE0EB429}" type="presParOf" srcId="{45C4A181-922E-4A27-8BE1-2D76440A7A25}" destId="{8C395A47-F086-462B-B514-FB75BFB63861}" srcOrd="0" destOrd="0" presId="urn:microsoft.com/office/officeart/2005/8/layout/chevron1"/>
    <dgm:cxn modelId="{94BE10D4-0C2C-0547-A676-CCA8F90A0F99}" type="presParOf" srcId="{45C4A181-922E-4A27-8BE1-2D76440A7A25}" destId="{C616DFEE-4118-48A4-821C-563F9BBB3100}" srcOrd="1" destOrd="0" presId="urn:microsoft.com/office/officeart/2005/8/layout/chevron1"/>
    <dgm:cxn modelId="{598C625E-C686-DD4C-823F-F77050FF61C7}" type="presParOf" srcId="{45C4A181-922E-4A27-8BE1-2D76440A7A25}" destId="{9EF24921-FF3C-4073-8666-CE4494526839}" srcOrd="2" destOrd="0" presId="urn:microsoft.com/office/officeart/2005/8/layout/chevron1"/>
    <dgm:cxn modelId="{299855A7-2AD5-E740-83D0-825B31322238}" type="presParOf" srcId="{45C4A181-922E-4A27-8BE1-2D76440A7A25}" destId="{45BD0792-7A9E-4E16-AFE4-C685A289D004}" srcOrd="3" destOrd="0" presId="urn:microsoft.com/office/officeart/2005/8/layout/chevron1"/>
    <dgm:cxn modelId="{446F15BF-FB2F-884D-9C80-44201A07DA64}" type="presParOf" srcId="{45C4A181-922E-4A27-8BE1-2D76440A7A25}" destId="{09EC7AC1-4705-43B4-97A2-88EB3A786090}" srcOrd="4" destOrd="0" presId="urn:microsoft.com/office/officeart/2005/8/layout/chevron1"/>
    <dgm:cxn modelId="{31C8F00D-A461-534F-B8F0-1D3374AACFD6}" type="presParOf" srcId="{45C4A181-922E-4A27-8BE1-2D76440A7A25}" destId="{1024725E-5754-4BE7-9441-73923843DA7F}" srcOrd="5" destOrd="0" presId="urn:microsoft.com/office/officeart/2005/8/layout/chevron1"/>
    <dgm:cxn modelId="{3A1688C1-4986-ED47-A7F6-3C71CBB9B622}" type="presParOf" srcId="{45C4A181-922E-4A27-8BE1-2D76440A7A25}" destId="{9C7D967A-90E0-49C0-88F8-631C82946C62}" srcOrd="6" destOrd="0" presId="urn:microsoft.com/office/officeart/2005/8/layout/chevron1"/>
    <dgm:cxn modelId="{9851E640-A329-364E-AE77-139A4063B2CF}" type="presParOf" srcId="{45C4A181-922E-4A27-8BE1-2D76440A7A25}" destId="{24480F87-2589-4F67-9D33-E68C44B644A4}" srcOrd="7" destOrd="0" presId="urn:microsoft.com/office/officeart/2005/8/layout/chevron1"/>
    <dgm:cxn modelId="{572EC8CC-C4DD-D14A-9C81-6145A6CF21EC}" type="presParOf" srcId="{45C4A181-922E-4A27-8BE1-2D76440A7A25}" destId="{09D38E83-D783-43CE-BDB0-ADE728266202}" srcOrd="8" destOrd="0" presId="urn:microsoft.com/office/officeart/2005/8/layout/chevron1"/>
    <dgm:cxn modelId="{0C68AA82-7666-4C48-AE04-6769973CA966}" type="presParOf" srcId="{45C4A181-922E-4A27-8BE1-2D76440A7A25}" destId="{4C85101F-E702-4940-A8E2-04D33BC9AE94}" srcOrd="9" destOrd="0" presId="urn:microsoft.com/office/officeart/2005/8/layout/chevron1"/>
    <dgm:cxn modelId="{C048D3EF-B80F-7140-BB0B-6D51BDA88798}" type="presParOf" srcId="{45C4A181-922E-4A27-8BE1-2D76440A7A25}" destId="{71BBD67E-6B33-49C4-A506-2595E61B564C}" srcOrd="10" destOrd="0" presId="urn:microsoft.com/office/officeart/2005/8/layout/chevron1"/>
    <dgm:cxn modelId="{3FCF4E5B-B4B2-E949-B2F0-341C2939CBEB}" type="presParOf" srcId="{45C4A181-922E-4A27-8BE1-2D76440A7A25}" destId="{A445E22A-D3D6-491D-BC34-FFD98F9EE7F4}" srcOrd="11" destOrd="0" presId="urn:microsoft.com/office/officeart/2005/8/layout/chevron1"/>
    <dgm:cxn modelId="{D5E30005-845D-E947-896D-16D5C2021700}" type="presParOf" srcId="{45C4A181-922E-4A27-8BE1-2D76440A7A25}" destId="{1B5DAC9D-712D-47C3-8C93-4470D3C04D25}" srcOrd="12" destOrd="0" presId="urn:microsoft.com/office/officeart/2005/8/layout/chevron1"/>
    <dgm:cxn modelId="{200B2B48-FCC9-1944-9720-87C0AFE00D0A}" type="presParOf" srcId="{45C4A181-922E-4A27-8BE1-2D76440A7A25}" destId="{F8814B5A-D101-4696-B047-002CA50BCCEF}" srcOrd="13" destOrd="0" presId="urn:microsoft.com/office/officeart/2005/8/layout/chevron1"/>
    <dgm:cxn modelId="{3BE6F480-F878-2244-9464-F55683CB10F1}" type="presParOf" srcId="{45C4A181-922E-4A27-8BE1-2D76440A7A25}" destId="{87976DC9-5C81-40EB-B63D-B539F21781A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5A47-F086-462B-B514-FB75BFB63861}">
      <dsp:nvSpPr>
        <dsp:cNvPr id="0" name=""/>
        <dsp:cNvSpPr/>
      </dsp:nvSpPr>
      <dsp:spPr>
        <a:xfrm>
          <a:off x="780" y="245009"/>
          <a:ext cx="1251454" cy="500581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ID/VAL</a:t>
          </a:r>
          <a:endParaRPr lang="en-US" sz="1200" b="1" kern="1200" dirty="0"/>
        </a:p>
      </dsp:txBody>
      <dsp:txXfrm>
        <a:off x="251071" y="245009"/>
        <a:ext cx="750873" cy="500581"/>
      </dsp:txXfrm>
    </dsp:sp>
    <dsp:sp modelId="{9EF24921-FF3C-4073-8666-CE4494526839}">
      <dsp:nvSpPr>
        <dsp:cNvPr id="0" name=""/>
        <dsp:cNvSpPr/>
      </dsp:nvSpPr>
      <dsp:spPr>
        <a:xfrm>
          <a:off x="1127089" y="245009"/>
          <a:ext cx="1251454" cy="500581"/>
        </a:xfrm>
        <a:prstGeom prst="chevr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</a:t>
          </a:r>
          <a:endParaRPr lang="en-US" sz="1100" b="1" kern="1200" dirty="0"/>
        </a:p>
      </dsp:txBody>
      <dsp:txXfrm>
        <a:off x="1377380" y="245009"/>
        <a:ext cx="750873" cy="500581"/>
      </dsp:txXfrm>
    </dsp:sp>
    <dsp:sp modelId="{09EC7AC1-4705-43B4-97A2-88EB3A786090}">
      <dsp:nvSpPr>
        <dsp:cNvPr id="0" name=""/>
        <dsp:cNvSpPr/>
      </dsp:nvSpPr>
      <dsp:spPr>
        <a:xfrm>
          <a:off x="2253398" y="245009"/>
          <a:ext cx="1251454" cy="500581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 Opt</a:t>
          </a:r>
          <a:endParaRPr lang="en-US" sz="1200" b="1" kern="1200" dirty="0"/>
        </a:p>
      </dsp:txBody>
      <dsp:txXfrm>
        <a:off x="2503689" y="245009"/>
        <a:ext cx="750873" cy="500581"/>
      </dsp:txXfrm>
    </dsp:sp>
    <dsp:sp modelId="{9C7D967A-90E0-49C0-88F8-631C82946C62}">
      <dsp:nvSpPr>
        <dsp:cNvPr id="0" name=""/>
        <dsp:cNvSpPr/>
      </dsp:nvSpPr>
      <dsp:spPr>
        <a:xfrm>
          <a:off x="3379706" y="245009"/>
          <a:ext cx="1251454" cy="500581"/>
        </a:xfrm>
        <a:prstGeom prst="chevron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Candidate - PCD </a:t>
          </a:r>
          <a:endParaRPr lang="en-US" sz="1100" b="1" kern="1200" dirty="0"/>
        </a:p>
      </dsp:txBody>
      <dsp:txXfrm>
        <a:off x="3629997" y="245009"/>
        <a:ext cx="750873" cy="500581"/>
      </dsp:txXfrm>
    </dsp:sp>
    <dsp:sp modelId="{09D38E83-D783-43CE-BDB0-ADE728266202}">
      <dsp:nvSpPr>
        <dsp:cNvPr id="0" name=""/>
        <dsp:cNvSpPr/>
      </dsp:nvSpPr>
      <dsp:spPr>
        <a:xfrm>
          <a:off x="4506015" y="245009"/>
          <a:ext cx="1251454" cy="500581"/>
        </a:xfrm>
        <a:prstGeom prst="chevron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</a:t>
          </a:r>
          <a:endParaRPr lang="en-US" sz="1200" b="1" kern="1200" dirty="0"/>
        </a:p>
      </dsp:txBody>
      <dsp:txXfrm>
        <a:off x="4756306" y="245009"/>
        <a:ext cx="750873" cy="500581"/>
      </dsp:txXfrm>
    </dsp:sp>
    <dsp:sp modelId="{71BBD67E-6B33-49C4-A506-2595E61B564C}">
      <dsp:nvSpPr>
        <dsp:cNvPr id="0" name=""/>
        <dsp:cNvSpPr/>
      </dsp:nvSpPr>
      <dsp:spPr>
        <a:xfrm>
          <a:off x="5632323" y="245009"/>
          <a:ext cx="1251454" cy="500581"/>
        </a:xfrm>
        <a:prstGeom prst="chevron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</a:t>
          </a:r>
          <a:endParaRPr lang="en-US" sz="1200" b="1" kern="1200" dirty="0"/>
        </a:p>
      </dsp:txBody>
      <dsp:txXfrm>
        <a:off x="5882614" y="245009"/>
        <a:ext cx="750873" cy="500581"/>
      </dsp:txXfrm>
    </dsp:sp>
    <dsp:sp modelId="{1B5DAC9D-712D-47C3-8C93-4470D3C04D25}">
      <dsp:nvSpPr>
        <dsp:cNvPr id="0" name=""/>
        <dsp:cNvSpPr/>
      </dsp:nvSpPr>
      <dsp:spPr>
        <a:xfrm>
          <a:off x="6758632" y="245009"/>
          <a:ext cx="1251454" cy="500581"/>
        </a:xfrm>
        <a:prstGeom prst="chevron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III</a:t>
          </a:r>
          <a:endParaRPr lang="en-US" sz="1200" b="1" kern="1200" dirty="0"/>
        </a:p>
      </dsp:txBody>
      <dsp:txXfrm>
        <a:off x="7008923" y="245009"/>
        <a:ext cx="750873" cy="500581"/>
      </dsp:txXfrm>
    </dsp:sp>
    <dsp:sp modelId="{87976DC9-5C81-40EB-B63D-B539F21781AE}">
      <dsp:nvSpPr>
        <dsp:cNvPr id="0" name=""/>
        <dsp:cNvSpPr/>
      </dsp:nvSpPr>
      <dsp:spPr>
        <a:xfrm>
          <a:off x="7884941" y="245009"/>
          <a:ext cx="1251454" cy="500581"/>
        </a:xfrm>
        <a:prstGeom prst="chevron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Drug Application</a:t>
          </a:r>
          <a:endParaRPr lang="en-US" sz="1000" b="1" kern="1200" dirty="0"/>
        </a:p>
      </dsp:txBody>
      <dsp:txXfrm>
        <a:off x="8135232" y="245009"/>
        <a:ext cx="750873" cy="5005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5A47-F086-462B-B514-FB75BFB63861}">
      <dsp:nvSpPr>
        <dsp:cNvPr id="0" name=""/>
        <dsp:cNvSpPr/>
      </dsp:nvSpPr>
      <dsp:spPr>
        <a:xfrm>
          <a:off x="780" y="245009"/>
          <a:ext cx="1251454" cy="500581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ID/VAL</a:t>
          </a:r>
          <a:endParaRPr lang="en-US" sz="1200" b="1" kern="1200" dirty="0"/>
        </a:p>
      </dsp:txBody>
      <dsp:txXfrm>
        <a:off x="251071" y="245009"/>
        <a:ext cx="750873" cy="500581"/>
      </dsp:txXfrm>
    </dsp:sp>
    <dsp:sp modelId="{9EF24921-FF3C-4073-8666-CE4494526839}">
      <dsp:nvSpPr>
        <dsp:cNvPr id="0" name=""/>
        <dsp:cNvSpPr/>
      </dsp:nvSpPr>
      <dsp:spPr>
        <a:xfrm>
          <a:off x="1127089" y="245009"/>
          <a:ext cx="1251454" cy="500581"/>
        </a:xfrm>
        <a:prstGeom prst="chevr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</a:t>
          </a:r>
          <a:endParaRPr lang="en-US" sz="1100" b="1" kern="1200" dirty="0"/>
        </a:p>
      </dsp:txBody>
      <dsp:txXfrm>
        <a:off x="1377380" y="245009"/>
        <a:ext cx="750873" cy="500581"/>
      </dsp:txXfrm>
    </dsp:sp>
    <dsp:sp modelId="{09EC7AC1-4705-43B4-97A2-88EB3A786090}">
      <dsp:nvSpPr>
        <dsp:cNvPr id="0" name=""/>
        <dsp:cNvSpPr/>
      </dsp:nvSpPr>
      <dsp:spPr>
        <a:xfrm>
          <a:off x="2253398" y="245009"/>
          <a:ext cx="1251454" cy="500581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 Opt</a:t>
          </a:r>
          <a:endParaRPr lang="en-US" sz="1200" b="1" kern="1200" dirty="0"/>
        </a:p>
      </dsp:txBody>
      <dsp:txXfrm>
        <a:off x="2503689" y="245009"/>
        <a:ext cx="750873" cy="500581"/>
      </dsp:txXfrm>
    </dsp:sp>
    <dsp:sp modelId="{9C7D967A-90E0-49C0-88F8-631C82946C62}">
      <dsp:nvSpPr>
        <dsp:cNvPr id="0" name=""/>
        <dsp:cNvSpPr/>
      </dsp:nvSpPr>
      <dsp:spPr>
        <a:xfrm>
          <a:off x="3379706" y="245009"/>
          <a:ext cx="1251454" cy="500581"/>
        </a:xfrm>
        <a:prstGeom prst="chevron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Candidate - PCD </a:t>
          </a:r>
          <a:endParaRPr lang="en-US" sz="1100" b="1" kern="1200" dirty="0"/>
        </a:p>
      </dsp:txBody>
      <dsp:txXfrm>
        <a:off x="3629997" y="245009"/>
        <a:ext cx="750873" cy="500581"/>
      </dsp:txXfrm>
    </dsp:sp>
    <dsp:sp modelId="{09D38E83-D783-43CE-BDB0-ADE728266202}">
      <dsp:nvSpPr>
        <dsp:cNvPr id="0" name=""/>
        <dsp:cNvSpPr/>
      </dsp:nvSpPr>
      <dsp:spPr>
        <a:xfrm>
          <a:off x="4506015" y="245009"/>
          <a:ext cx="1251454" cy="500581"/>
        </a:xfrm>
        <a:prstGeom prst="chevron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</a:t>
          </a:r>
          <a:endParaRPr lang="en-US" sz="1200" b="1" kern="1200" dirty="0"/>
        </a:p>
      </dsp:txBody>
      <dsp:txXfrm>
        <a:off x="4756306" y="245009"/>
        <a:ext cx="750873" cy="500581"/>
      </dsp:txXfrm>
    </dsp:sp>
    <dsp:sp modelId="{71BBD67E-6B33-49C4-A506-2595E61B564C}">
      <dsp:nvSpPr>
        <dsp:cNvPr id="0" name=""/>
        <dsp:cNvSpPr/>
      </dsp:nvSpPr>
      <dsp:spPr>
        <a:xfrm>
          <a:off x="5632323" y="245009"/>
          <a:ext cx="1251454" cy="500581"/>
        </a:xfrm>
        <a:prstGeom prst="chevron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</a:t>
          </a:r>
          <a:endParaRPr lang="en-US" sz="1200" b="1" kern="1200" dirty="0"/>
        </a:p>
      </dsp:txBody>
      <dsp:txXfrm>
        <a:off x="5882614" y="245009"/>
        <a:ext cx="750873" cy="500581"/>
      </dsp:txXfrm>
    </dsp:sp>
    <dsp:sp modelId="{1B5DAC9D-712D-47C3-8C93-4470D3C04D25}">
      <dsp:nvSpPr>
        <dsp:cNvPr id="0" name=""/>
        <dsp:cNvSpPr/>
      </dsp:nvSpPr>
      <dsp:spPr>
        <a:xfrm>
          <a:off x="6758632" y="245009"/>
          <a:ext cx="1251454" cy="500581"/>
        </a:xfrm>
        <a:prstGeom prst="chevron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III</a:t>
          </a:r>
          <a:endParaRPr lang="en-US" sz="1200" b="1" kern="1200" dirty="0"/>
        </a:p>
      </dsp:txBody>
      <dsp:txXfrm>
        <a:off x="7008923" y="245009"/>
        <a:ext cx="750873" cy="500581"/>
      </dsp:txXfrm>
    </dsp:sp>
    <dsp:sp modelId="{87976DC9-5C81-40EB-B63D-B539F21781AE}">
      <dsp:nvSpPr>
        <dsp:cNvPr id="0" name=""/>
        <dsp:cNvSpPr/>
      </dsp:nvSpPr>
      <dsp:spPr>
        <a:xfrm>
          <a:off x="7884941" y="245009"/>
          <a:ext cx="1251454" cy="500581"/>
        </a:xfrm>
        <a:prstGeom prst="chevron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Drug Application</a:t>
          </a:r>
          <a:endParaRPr lang="en-US" sz="1000" b="1" kern="1200" dirty="0"/>
        </a:p>
      </dsp:txBody>
      <dsp:txXfrm>
        <a:off x="8135232" y="245009"/>
        <a:ext cx="750873" cy="5005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5A47-F086-462B-B514-FB75BFB63861}">
      <dsp:nvSpPr>
        <dsp:cNvPr id="0" name=""/>
        <dsp:cNvSpPr/>
      </dsp:nvSpPr>
      <dsp:spPr>
        <a:xfrm>
          <a:off x="780" y="245009"/>
          <a:ext cx="1251454" cy="500581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ID/VAL</a:t>
          </a:r>
          <a:endParaRPr lang="en-US" sz="1200" b="1" kern="1200" dirty="0"/>
        </a:p>
      </dsp:txBody>
      <dsp:txXfrm>
        <a:off x="251071" y="245009"/>
        <a:ext cx="750873" cy="500581"/>
      </dsp:txXfrm>
    </dsp:sp>
    <dsp:sp modelId="{9EF24921-FF3C-4073-8666-CE4494526839}">
      <dsp:nvSpPr>
        <dsp:cNvPr id="0" name=""/>
        <dsp:cNvSpPr/>
      </dsp:nvSpPr>
      <dsp:spPr>
        <a:xfrm>
          <a:off x="1127089" y="245009"/>
          <a:ext cx="1251454" cy="500581"/>
        </a:xfrm>
        <a:prstGeom prst="chevr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</a:t>
          </a:r>
          <a:endParaRPr lang="en-US" sz="1100" b="1" kern="1200" dirty="0"/>
        </a:p>
      </dsp:txBody>
      <dsp:txXfrm>
        <a:off x="1377380" y="245009"/>
        <a:ext cx="750873" cy="500581"/>
      </dsp:txXfrm>
    </dsp:sp>
    <dsp:sp modelId="{09EC7AC1-4705-43B4-97A2-88EB3A786090}">
      <dsp:nvSpPr>
        <dsp:cNvPr id="0" name=""/>
        <dsp:cNvSpPr/>
      </dsp:nvSpPr>
      <dsp:spPr>
        <a:xfrm>
          <a:off x="2253398" y="245009"/>
          <a:ext cx="1251454" cy="500581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 Opt</a:t>
          </a:r>
          <a:endParaRPr lang="en-US" sz="1200" b="1" kern="1200" dirty="0"/>
        </a:p>
      </dsp:txBody>
      <dsp:txXfrm>
        <a:off x="2503689" y="245009"/>
        <a:ext cx="750873" cy="500581"/>
      </dsp:txXfrm>
    </dsp:sp>
    <dsp:sp modelId="{9C7D967A-90E0-49C0-88F8-631C82946C62}">
      <dsp:nvSpPr>
        <dsp:cNvPr id="0" name=""/>
        <dsp:cNvSpPr/>
      </dsp:nvSpPr>
      <dsp:spPr>
        <a:xfrm>
          <a:off x="3379706" y="245009"/>
          <a:ext cx="1251454" cy="500581"/>
        </a:xfrm>
        <a:prstGeom prst="chevron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Candidate - PCD </a:t>
          </a:r>
          <a:endParaRPr lang="en-US" sz="1100" b="1" kern="1200" dirty="0"/>
        </a:p>
      </dsp:txBody>
      <dsp:txXfrm>
        <a:off x="3629997" y="245009"/>
        <a:ext cx="750873" cy="500581"/>
      </dsp:txXfrm>
    </dsp:sp>
    <dsp:sp modelId="{09D38E83-D783-43CE-BDB0-ADE728266202}">
      <dsp:nvSpPr>
        <dsp:cNvPr id="0" name=""/>
        <dsp:cNvSpPr/>
      </dsp:nvSpPr>
      <dsp:spPr>
        <a:xfrm>
          <a:off x="4506015" y="245009"/>
          <a:ext cx="1251454" cy="500581"/>
        </a:xfrm>
        <a:prstGeom prst="chevron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</a:t>
          </a:r>
          <a:endParaRPr lang="en-US" sz="1200" b="1" kern="1200" dirty="0"/>
        </a:p>
      </dsp:txBody>
      <dsp:txXfrm>
        <a:off x="4756306" y="245009"/>
        <a:ext cx="750873" cy="500581"/>
      </dsp:txXfrm>
    </dsp:sp>
    <dsp:sp modelId="{71BBD67E-6B33-49C4-A506-2595E61B564C}">
      <dsp:nvSpPr>
        <dsp:cNvPr id="0" name=""/>
        <dsp:cNvSpPr/>
      </dsp:nvSpPr>
      <dsp:spPr>
        <a:xfrm>
          <a:off x="5632323" y="245009"/>
          <a:ext cx="1251454" cy="500581"/>
        </a:xfrm>
        <a:prstGeom prst="chevron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</a:t>
          </a:r>
          <a:endParaRPr lang="en-US" sz="1200" b="1" kern="1200" dirty="0"/>
        </a:p>
      </dsp:txBody>
      <dsp:txXfrm>
        <a:off x="5882614" y="245009"/>
        <a:ext cx="750873" cy="500581"/>
      </dsp:txXfrm>
    </dsp:sp>
    <dsp:sp modelId="{1B5DAC9D-712D-47C3-8C93-4470D3C04D25}">
      <dsp:nvSpPr>
        <dsp:cNvPr id="0" name=""/>
        <dsp:cNvSpPr/>
      </dsp:nvSpPr>
      <dsp:spPr>
        <a:xfrm>
          <a:off x="6758632" y="245009"/>
          <a:ext cx="1251454" cy="500581"/>
        </a:xfrm>
        <a:prstGeom prst="chevron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III</a:t>
          </a:r>
          <a:endParaRPr lang="en-US" sz="1200" b="1" kern="1200" dirty="0"/>
        </a:p>
      </dsp:txBody>
      <dsp:txXfrm>
        <a:off x="7008923" y="245009"/>
        <a:ext cx="750873" cy="500581"/>
      </dsp:txXfrm>
    </dsp:sp>
    <dsp:sp modelId="{87976DC9-5C81-40EB-B63D-B539F21781AE}">
      <dsp:nvSpPr>
        <dsp:cNvPr id="0" name=""/>
        <dsp:cNvSpPr/>
      </dsp:nvSpPr>
      <dsp:spPr>
        <a:xfrm>
          <a:off x="7884941" y="245009"/>
          <a:ext cx="1251454" cy="500581"/>
        </a:xfrm>
        <a:prstGeom prst="chevron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Drug Application</a:t>
          </a:r>
          <a:endParaRPr lang="en-US" sz="1000" b="1" kern="1200" dirty="0"/>
        </a:p>
      </dsp:txBody>
      <dsp:txXfrm>
        <a:off x="8135232" y="245009"/>
        <a:ext cx="750873" cy="500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5A47-F086-462B-B514-FB75BFB63861}">
      <dsp:nvSpPr>
        <dsp:cNvPr id="0" name=""/>
        <dsp:cNvSpPr/>
      </dsp:nvSpPr>
      <dsp:spPr>
        <a:xfrm>
          <a:off x="780" y="245009"/>
          <a:ext cx="1251454" cy="500581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ID/VAL</a:t>
          </a:r>
          <a:endParaRPr lang="en-US" sz="1200" b="1" kern="1200" dirty="0"/>
        </a:p>
      </dsp:txBody>
      <dsp:txXfrm>
        <a:off x="251071" y="245009"/>
        <a:ext cx="750873" cy="500581"/>
      </dsp:txXfrm>
    </dsp:sp>
    <dsp:sp modelId="{9EF24921-FF3C-4073-8666-CE4494526839}">
      <dsp:nvSpPr>
        <dsp:cNvPr id="0" name=""/>
        <dsp:cNvSpPr/>
      </dsp:nvSpPr>
      <dsp:spPr>
        <a:xfrm>
          <a:off x="1127089" y="245009"/>
          <a:ext cx="1251454" cy="500581"/>
        </a:xfrm>
        <a:prstGeom prst="chevr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</a:t>
          </a:r>
          <a:endParaRPr lang="en-US" sz="1100" b="1" kern="1200" dirty="0"/>
        </a:p>
      </dsp:txBody>
      <dsp:txXfrm>
        <a:off x="1377380" y="245009"/>
        <a:ext cx="750873" cy="500581"/>
      </dsp:txXfrm>
    </dsp:sp>
    <dsp:sp modelId="{09EC7AC1-4705-43B4-97A2-88EB3A786090}">
      <dsp:nvSpPr>
        <dsp:cNvPr id="0" name=""/>
        <dsp:cNvSpPr/>
      </dsp:nvSpPr>
      <dsp:spPr>
        <a:xfrm>
          <a:off x="2253398" y="245009"/>
          <a:ext cx="1251454" cy="500581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 Opt</a:t>
          </a:r>
          <a:endParaRPr lang="en-US" sz="1200" b="1" kern="1200" dirty="0"/>
        </a:p>
      </dsp:txBody>
      <dsp:txXfrm>
        <a:off x="2503689" y="245009"/>
        <a:ext cx="750873" cy="500581"/>
      </dsp:txXfrm>
    </dsp:sp>
    <dsp:sp modelId="{9C7D967A-90E0-49C0-88F8-631C82946C62}">
      <dsp:nvSpPr>
        <dsp:cNvPr id="0" name=""/>
        <dsp:cNvSpPr/>
      </dsp:nvSpPr>
      <dsp:spPr>
        <a:xfrm>
          <a:off x="3379706" y="245009"/>
          <a:ext cx="1251454" cy="500581"/>
        </a:xfrm>
        <a:prstGeom prst="chevron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Candidate - PCD </a:t>
          </a:r>
          <a:endParaRPr lang="en-US" sz="1100" b="1" kern="1200" dirty="0"/>
        </a:p>
      </dsp:txBody>
      <dsp:txXfrm>
        <a:off x="3629997" y="245009"/>
        <a:ext cx="750873" cy="500581"/>
      </dsp:txXfrm>
    </dsp:sp>
    <dsp:sp modelId="{09D38E83-D783-43CE-BDB0-ADE728266202}">
      <dsp:nvSpPr>
        <dsp:cNvPr id="0" name=""/>
        <dsp:cNvSpPr/>
      </dsp:nvSpPr>
      <dsp:spPr>
        <a:xfrm>
          <a:off x="4506015" y="245009"/>
          <a:ext cx="1251454" cy="500581"/>
        </a:xfrm>
        <a:prstGeom prst="chevron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</a:t>
          </a:r>
          <a:endParaRPr lang="en-US" sz="1200" b="1" kern="1200" dirty="0"/>
        </a:p>
      </dsp:txBody>
      <dsp:txXfrm>
        <a:off x="4756306" y="245009"/>
        <a:ext cx="750873" cy="500581"/>
      </dsp:txXfrm>
    </dsp:sp>
    <dsp:sp modelId="{71BBD67E-6B33-49C4-A506-2595E61B564C}">
      <dsp:nvSpPr>
        <dsp:cNvPr id="0" name=""/>
        <dsp:cNvSpPr/>
      </dsp:nvSpPr>
      <dsp:spPr>
        <a:xfrm>
          <a:off x="5632323" y="245009"/>
          <a:ext cx="1251454" cy="500581"/>
        </a:xfrm>
        <a:prstGeom prst="chevron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</a:t>
          </a:r>
          <a:endParaRPr lang="en-US" sz="1200" b="1" kern="1200" dirty="0"/>
        </a:p>
      </dsp:txBody>
      <dsp:txXfrm>
        <a:off x="5882614" y="245009"/>
        <a:ext cx="750873" cy="500581"/>
      </dsp:txXfrm>
    </dsp:sp>
    <dsp:sp modelId="{1B5DAC9D-712D-47C3-8C93-4470D3C04D25}">
      <dsp:nvSpPr>
        <dsp:cNvPr id="0" name=""/>
        <dsp:cNvSpPr/>
      </dsp:nvSpPr>
      <dsp:spPr>
        <a:xfrm>
          <a:off x="6758632" y="245009"/>
          <a:ext cx="1251454" cy="500581"/>
        </a:xfrm>
        <a:prstGeom prst="chevron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III</a:t>
          </a:r>
          <a:endParaRPr lang="en-US" sz="1200" b="1" kern="1200" dirty="0"/>
        </a:p>
      </dsp:txBody>
      <dsp:txXfrm>
        <a:off x="7008923" y="245009"/>
        <a:ext cx="750873" cy="500581"/>
      </dsp:txXfrm>
    </dsp:sp>
    <dsp:sp modelId="{87976DC9-5C81-40EB-B63D-B539F21781AE}">
      <dsp:nvSpPr>
        <dsp:cNvPr id="0" name=""/>
        <dsp:cNvSpPr/>
      </dsp:nvSpPr>
      <dsp:spPr>
        <a:xfrm>
          <a:off x="7884941" y="245009"/>
          <a:ext cx="1251454" cy="500581"/>
        </a:xfrm>
        <a:prstGeom prst="chevron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Drug Application</a:t>
          </a:r>
          <a:endParaRPr lang="en-US" sz="1000" b="1" kern="1200" dirty="0"/>
        </a:p>
      </dsp:txBody>
      <dsp:txXfrm>
        <a:off x="8135232" y="245009"/>
        <a:ext cx="750873" cy="500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5A47-F086-462B-B514-FB75BFB63861}">
      <dsp:nvSpPr>
        <dsp:cNvPr id="0" name=""/>
        <dsp:cNvSpPr/>
      </dsp:nvSpPr>
      <dsp:spPr>
        <a:xfrm>
          <a:off x="780" y="245009"/>
          <a:ext cx="1251454" cy="500581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ID/VAL</a:t>
          </a:r>
          <a:endParaRPr lang="en-US" sz="1200" b="1" kern="1200" dirty="0"/>
        </a:p>
      </dsp:txBody>
      <dsp:txXfrm>
        <a:off x="251071" y="245009"/>
        <a:ext cx="750873" cy="500581"/>
      </dsp:txXfrm>
    </dsp:sp>
    <dsp:sp modelId="{9EF24921-FF3C-4073-8666-CE4494526839}">
      <dsp:nvSpPr>
        <dsp:cNvPr id="0" name=""/>
        <dsp:cNvSpPr/>
      </dsp:nvSpPr>
      <dsp:spPr>
        <a:xfrm>
          <a:off x="1127089" y="245009"/>
          <a:ext cx="1251454" cy="500581"/>
        </a:xfrm>
        <a:prstGeom prst="chevr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</a:t>
          </a:r>
          <a:endParaRPr lang="en-US" sz="1100" b="1" kern="1200" dirty="0"/>
        </a:p>
      </dsp:txBody>
      <dsp:txXfrm>
        <a:off x="1377380" y="245009"/>
        <a:ext cx="750873" cy="500581"/>
      </dsp:txXfrm>
    </dsp:sp>
    <dsp:sp modelId="{09EC7AC1-4705-43B4-97A2-88EB3A786090}">
      <dsp:nvSpPr>
        <dsp:cNvPr id="0" name=""/>
        <dsp:cNvSpPr/>
      </dsp:nvSpPr>
      <dsp:spPr>
        <a:xfrm>
          <a:off x="2253398" y="245009"/>
          <a:ext cx="1251454" cy="500581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 Opt</a:t>
          </a:r>
          <a:endParaRPr lang="en-US" sz="1200" b="1" kern="1200" dirty="0"/>
        </a:p>
      </dsp:txBody>
      <dsp:txXfrm>
        <a:off x="2503689" y="245009"/>
        <a:ext cx="750873" cy="500581"/>
      </dsp:txXfrm>
    </dsp:sp>
    <dsp:sp modelId="{9C7D967A-90E0-49C0-88F8-631C82946C62}">
      <dsp:nvSpPr>
        <dsp:cNvPr id="0" name=""/>
        <dsp:cNvSpPr/>
      </dsp:nvSpPr>
      <dsp:spPr>
        <a:xfrm>
          <a:off x="3379706" y="245009"/>
          <a:ext cx="1251454" cy="500581"/>
        </a:xfrm>
        <a:prstGeom prst="chevron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Candidate - PCD </a:t>
          </a:r>
          <a:endParaRPr lang="en-US" sz="1100" b="1" kern="1200" dirty="0"/>
        </a:p>
      </dsp:txBody>
      <dsp:txXfrm>
        <a:off x="3629997" y="245009"/>
        <a:ext cx="750873" cy="500581"/>
      </dsp:txXfrm>
    </dsp:sp>
    <dsp:sp modelId="{09D38E83-D783-43CE-BDB0-ADE728266202}">
      <dsp:nvSpPr>
        <dsp:cNvPr id="0" name=""/>
        <dsp:cNvSpPr/>
      </dsp:nvSpPr>
      <dsp:spPr>
        <a:xfrm>
          <a:off x="4506015" y="245009"/>
          <a:ext cx="1251454" cy="500581"/>
        </a:xfrm>
        <a:prstGeom prst="chevron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</a:t>
          </a:r>
          <a:endParaRPr lang="en-US" sz="1200" b="1" kern="1200" dirty="0"/>
        </a:p>
      </dsp:txBody>
      <dsp:txXfrm>
        <a:off x="4756306" y="245009"/>
        <a:ext cx="750873" cy="500581"/>
      </dsp:txXfrm>
    </dsp:sp>
    <dsp:sp modelId="{71BBD67E-6B33-49C4-A506-2595E61B564C}">
      <dsp:nvSpPr>
        <dsp:cNvPr id="0" name=""/>
        <dsp:cNvSpPr/>
      </dsp:nvSpPr>
      <dsp:spPr>
        <a:xfrm>
          <a:off x="5632323" y="245009"/>
          <a:ext cx="1251454" cy="500581"/>
        </a:xfrm>
        <a:prstGeom prst="chevron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</a:t>
          </a:r>
          <a:endParaRPr lang="en-US" sz="1200" b="1" kern="1200" dirty="0"/>
        </a:p>
      </dsp:txBody>
      <dsp:txXfrm>
        <a:off x="5882614" y="245009"/>
        <a:ext cx="750873" cy="500581"/>
      </dsp:txXfrm>
    </dsp:sp>
    <dsp:sp modelId="{1B5DAC9D-712D-47C3-8C93-4470D3C04D25}">
      <dsp:nvSpPr>
        <dsp:cNvPr id="0" name=""/>
        <dsp:cNvSpPr/>
      </dsp:nvSpPr>
      <dsp:spPr>
        <a:xfrm>
          <a:off x="6758632" y="245009"/>
          <a:ext cx="1251454" cy="500581"/>
        </a:xfrm>
        <a:prstGeom prst="chevron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III</a:t>
          </a:r>
          <a:endParaRPr lang="en-US" sz="1200" b="1" kern="1200" dirty="0"/>
        </a:p>
      </dsp:txBody>
      <dsp:txXfrm>
        <a:off x="7008923" y="245009"/>
        <a:ext cx="750873" cy="500581"/>
      </dsp:txXfrm>
    </dsp:sp>
    <dsp:sp modelId="{87976DC9-5C81-40EB-B63D-B539F21781AE}">
      <dsp:nvSpPr>
        <dsp:cNvPr id="0" name=""/>
        <dsp:cNvSpPr/>
      </dsp:nvSpPr>
      <dsp:spPr>
        <a:xfrm>
          <a:off x="7884941" y="245009"/>
          <a:ext cx="1251454" cy="500581"/>
        </a:xfrm>
        <a:prstGeom prst="chevron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Drug Application</a:t>
          </a:r>
          <a:endParaRPr lang="en-US" sz="1000" b="1" kern="1200" dirty="0"/>
        </a:p>
      </dsp:txBody>
      <dsp:txXfrm>
        <a:off x="8135232" y="245009"/>
        <a:ext cx="750873" cy="500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5A47-F086-462B-B514-FB75BFB63861}">
      <dsp:nvSpPr>
        <dsp:cNvPr id="0" name=""/>
        <dsp:cNvSpPr/>
      </dsp:nvSpPr>
      <dsp:spPr>
        <a:xfrm>
          <a:off x="780" y="245009"/>
          <a:ext cx="1251454" cy="500581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ID/VAL</a:t>
          </a:r>
          <a:endParaRPr lang="en-US" sz="1200" b="1" kern="1200" dirty="0"/>
        </a:p>
      </dsp:txBody>
      <dsp:txXfrm>
        <a:off x="251071" y="245009"/>
        <a:ext cx="750873" cy="500581"/>
      </dsp:txXfrm>
    </dsp:sp>
    <dsp:sp modelId="{9EF24921-FF3C-4073-8666-CE4494526839}">
      <dsp:nvSpPr>
        <dsp:cNvPr id="0" name=""/>
        <dsp:cNvSpPr/>
      </dsp:nvSpPr>
      <dsp:spPr>
        <a:xfrm>
          <a:off x="1127089" y="245009"/>
          <a:ext cx="1251454" cy="500581"/>
        </a:xfrm>
        <a:prstGeom prst="chevr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</a:t>
          </a:r>
          <a:endParaRPr lang="en-US" sz="1100" b="1" kern="1200" dirty="0"/>
        </a:p>
      </dsp:txBody>
      <dsp:txXfrm>
        <a:off x="1377380" y="245009"/>
        <a:ext cx="750873" cy="500581"/>
      </dsp:txXfrm>
    </dsp:sp>
    <dsp:sp modelId="{09EC7AC1-4705-43B4-97A2-88EB3A786090}">
      <dsp:nvSpPr>
        <dsp:cNvPr id="0" name=""/>
        <dsp:cNvSpPr/>
      </dsp:nvSpPr>
      <dsp:spPr>
        <a:xfrm>
          <a:off x="2253398" y="245009"/>
          <a:ext cx="1251454" cy="500581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 Opt</a:t>
          </a:r>
          <a:endParaRPr lang="en-US" sz="1200" b="1" kern="1200" dirty="0"/>
        </a:p>
      </dsp:txBody>
      <dsp:txXfrm>
        <a:off x="2503689" y="245009"/>
        <a:ext cx="750873" cy="500581"/>
      </dsp:txXfrm>
    </dsp:sp>
    <dsp:sp modelId="{9C7D967A-90E0-49C0-88F8-631C82946C62}">
      <dsp:nvSpPr>
        <dsp:cNvPr id="0" name=""/>
        <dsp:cNvSpPr/>
      </dsp:nvSpPr>
      <dsp:spPr>
        <a:xfrm>
          <a:off x="3379706" y="245009"/>
          <a:ext cx="1251454" cy="500581"/>
        </a:xfrm>
        <a:prstGeom prst="chevron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Candidate - PCD </a:t>
          </a:r>
          <a:endParaRPr lang="en-US" sz="1100" b="1" kern="1200" dirty="0"/>
        </a:p>
      </dsp:txBody>
      <dsp:txXfrm>
        <a:off x="3629997" y="245009"/>
        <a:ext cx="750873" cy="500581"/>
      </dsp:txXfrm>
    </dsp:sp>
    <dsp:sp modelId="{09D38E83-D783-43CE-BDB0-ADE728266202}">
      <dsp:nvSpPr>
        <dsp:cNvPr id="0" name=""/>
        <dsp:cNvSpPr/>
      </dsp:nvSpPr>
      <dsp:spPr>
        <a:xfrm>
          <a:off x="4506015" y="245009"/>
          <a:ext cx="1251454" cy="500581"/>
        </a:xfrm>
        <a:prstGeom prst="chevron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</a:t>
          </a:r>
          <a:endParaRPr lang="en-US" sz="1200" b="1" kern="1200" dirty="0"/>
        </a:p>
      </dsp:txBody>
      <dsp:txXfrm>
        <a:off x="4756306" y="245009"/>
        <a:ext cx="750873" cy="500581"/>
      </dsp:txXfrm>
    </dsp:sp>
    <dsp:sp modelId="{71BBD67E-6B33-49C4-A506-2595E61B564C}">
      <dsp:nvSpPr>
        <dsp:cNvPr id="0" name=""/>
        <dsp:cNvSpPr/>
      </dsp:nvSpPr>
      <dsp:spPr>
        <a:xfrm>
          <a:off x="5632323" y="245009"/>
          <a:ext cx="1251454" cy="500581"/>
        </a:xfrm>
        <a:prstGeom prst="chevron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</a:t>
          </a:r>
          <a:endParaRPr lang="en-US" sz="1200" b="1" kern="1200" dirty="0"/>
        </a:p>
      </dsp:txBody>
      <dsp:txXfrm>
        <a:off x="5882614" y="245009"/>
        <a:ext cx="750873" cy="500581"/>
      </dsp:txXfrm>
    </dsp:sp>
    <dsp:sp modelId="{1B5DAC9D-712D-47C3-8C93-4470D3C04D25}">
      <dsp:nvSpPr>
        <dsp:cNvPr id="0" name=""/>
        <dsp:cNvSpPr/>
      </dsp:nvSpPr>
      <dsp:spPr>
        <a:xfrm>
          <a:off x="6758632" y="245009"/>
          <a:ext cx="1251454" cy="500581"/>
        </a:xfrm>
        <a:prstGeom prst="chevron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III</a:t>
          </a:r>
          <a:endParaRPr lang="en-US" sz="1200" b="1" kern="1200" dirty="0"/>
        </a:p>
      </dsp:txBody>
      <dsp:txXfrm>
        <a:off x="7008923" y="245009"/>
        <a:ext cx="750873" cy="500581"/>
      </dsp:txXfrm>
    </dsp:sp>
    <dsp:sp modelId="{87976DC9-5C81-40EB-B63D-B539F21781AE}">
      <dsp:nvSpPr>
        <dsp:cNvPr id="0" name=""/>
        <dsp:cNvSpPr/>
      </dsp:nvSpPr>
      <dsp:spPr>
        <a:xfrm>
          <a:off x="7884941" y="245009"/>
          <a:ext cx="1251454" cy="500581"/>
        </a:xfrm>
        <a:prstGeom prst="chevron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Drug Application</a:t>
          </a:r>
          <a:endParaRPr lang="en-US" sz="1000" b="1" kern="1200" dirty="0"/>
        </a:p>
      </dsp:txBody>
      <dsp:txXfrm>
        <a:off x="8135232" y="245009"/>
        <a:ext cx="750873" cy="5005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5A47-F086-462B-B514-FB75BFB63861}">
      <dsp:nvSpPr>
        <dsp:cNvPr id="0" name=""/>
        <dsp:cNvSpPr/>
      </dsp:nvSpPr>
      <dsp:spPr>
        <a:xfrm>
          <a:off x="780" y="245009"/>
          <a:ext cx="1251454" cy="500581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ID/VAL</a:t>
          </a:r>
          <a:endParaRPr lang="en-US" sz="1200" b="1" kern="1200" dirty="0"/>
        </a:p>
      </dsp:txBody>
      <dsp:txXfrm>
        <a:off x="251071" y="245009"/>
        <a:ext cx="750873" cy="500581"/>
      </dsp:txXfrm>
    </dsp:sp>
    <dsp:sp modelId="{9EF24921-FF3C-4073-8666-CE4494526839}">
      <dsp:nvSpPr>
        <dsp:cNvPr id="0" name=""/>
        <dsp:cNvSpPr/>
      </dsp:nvSpPr>
      <dsp:spPr>
        <a:xfrm>
          <a:off x="1127089" y="245009"/>
          <a:ext cx="1251454" cy="500581"/>
        </a:xfrm>
        <a:prstGeom prst="chevr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</a:t>
          </a:r>
          <a:endParaRPr lang="en-US" sz="1100" b="1" kern="1200" dirty="0"/>
        </a:p>
      </dsp:txBody>
      <dsp:txXfrm>
        <a:off x="1377380" y="245009"/>
        <a:ext cx="750873" cy="500581"/>
      </dsp:txXfrm>
    </dsp:sp>
    <dsp:sp modelId="{09EC7AC1-4705-43B4-97A2-88EB3A786090}">
      <dsp:nvSpPr>
        <dsp:cNvPr id="0" name=""/>
        <dsp:cNvSpPr/>
      </dsp:nvSpPr>
      <dsp:spPr>
        <a:xfrm>
          <a:off x="2253398" y="245009"/>
          <a:ext cx="1251454" cy="500581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 Opt</a:t>
          </a:r>
          <a:endParaRPr lang="en-US" sz="1200" b="1" kern="1200" dirty="0"/>
        </a:p>
      </dsp:txBody>
      <dsp:txXfrm>
        <a:off x="2503689" y="245009"/>
        <a:ext cx="750873" cy="500581"/>
      </dsp:txXfrm>
    </dsp:sp>
    <dsp:sp modelId="{9C7D967A-90E0-49C0-88F8-631C82946C62}">
      <dsp:nvSpPr>
        <dsp:cNvPr id="0" name=""/>
        <dsp:cNvSpPr/>
      </dsp:nvSpPr>
      <dsp:spPr>
        <a:xfrm>
          <a:off x="3379706" y="245009"/>
          <a:ext cx="1251454" cy="500581"/>
        </a:xfrm>
        <a:prstGeom prst="chevron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Candidate - PCD </a:t>
          </a:r>
          <a:endParaRPr lang="en-US" sz="1100" b="1" kern="1200" dirty="0"/>
        </a:p>
      </dsp:txBody>
      <dsp:txXfrm>
        <a:off x="3629997" y="245009"/>
        <a:ext cx="750873" cy="500581"/>
      </dsp:txXfrm>
    </dsp:sp>
    <dsp:sp modelId="{09D38E83-D783-43CE-BDB0-ADE728266202}">
      <dsp:nvSpPr>
        <dsp:cNvPr id="0" name=""/>
        <dsp:cNvSpPr/>
      </dsp:nvSpPr>
      <dsp:spPr>
        <a:xfrm>
          <a:off x="4506015" y="245009"/>
          <a:ext cx="1251454" cy="500581"/>
        </a:xfrm>
        <a:prstGeom prst="chevron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</a:t>
          </a:r>
          <a:endParaRPr lang="en-US" sz="1200" b="1" kern="1200" dirty="0"/>
        </a:p>
      </dsp:txBody>
      <dsp:txXfrm>
        <a:off x="4756306" y="245009"/>
        <a:ext cx="750873" cy="500581"/>
      </dsp:txXfrm>
    </dsp:sp>
    <dsp:sp modelId="{71BBD67E-6B33-49C4-A506-2595E61B564C}">
      <dsp:nvSpPr>
        <dsp:cNvPr id="0" name=""/>
        <dsp:cNvSpPr/>
      </dsp:nvSpPr>
      <dsp:spPr>
        <a:xfrm>
          <a:off x="5632323" y="245009"/>
          <a:ext cx="1251454" cy="500581"/>
        </a:xfrm>
        <a:prstGeom prst="chevron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</a:t>
          </a:r>
          <a:endParaRPr lang="en-US" sz="1200" b="1" kern="1200" dirty="0"/>
        </a:p>
      </dsp:txBody>
      <dsp:txXfrm>
        <a:off x="5882614" y="245009"/>
        <a:ext cx="750873" cy="500581"/>
      </dsp:txXfrm>
    </dsp:sp>
    <dsp:sp modelId="{1B5DAC9D-712D-47C3-8C93-4470D3C04D25}">
      <dsp:nvSpPr>
        <dsp:cNvPr id="0" name=""/>
        <dsp:cNvSpPr/>
      </dsp:nvSpPr>
      <dsp:spPr>
        <a:xfrm>
          <a:off x="6758632" y="245009"/>
          <a:ext cx="1251454" cy="500581"/>
        </a:xfrm>
        <a:prstGeom prst="chevron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III</a:t>
          </a:r>
          <a:endParaRPr lang="en-US" sz="1200" b="1" kern="1200" dirty="0"/>
        </a:p>
      </dsp:txBody>
      <dsp:txXfrm>
        <a:off x="7008923" y="245009"/>
        <a:ext cx="750873" cy="500581"/>
      </dsp:txXfrm>
    </dsp:sp>
    <dsp:sp modelId="{87976DC9-5C81-40EB-B63D-B539F21781AE}">
      <dsp:nvSpPr>
        <dsp:cNvPr id="0" name=""/>
        <dsp:cNvSpPr/>
      </dsp:nvSpPr>
      <dsp:spPr>
        <a:xfrm>
          <a:off x="7884941" y="245009"/>
          <a:ext cx="1251454" cy="500581"/>
        </a:xfrm>
        <a:prstGeom prst="chevron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Drug Application</a:t>
          </a:r>
          <a:endParaRPr lang="en-US" sz="1000" b="1" kern="1200" dirty="0"/>
        </a:p>
      </dsp:txBody>
      <dsp:txXfrm>
        <a:off x="8135232" y="245009"/>
        <a:ext cx="750873" cy="5005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5A47-F086-462B-B514-FB75BFB63861}">
      <dsp:nvSpPr>
        <dsp:cNvPr id="0" name=""/>
        <dsp:cNvSpPr/>
      </dsp:nvSpPr>
      <dsp:spPr>
        <a:xfrm>
          <a:off x="780" y="245009"/>
          <a:ext cx="1251454" cy="500581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ID/VAL</a:t>
          </a:r>
          <a:endParaRPr lang="en-US" sz="1200" b="1" kern="1200" dirty="0"/>
        </a:p>
      </dsp:txBody>
      <dsp:txXfrm>
        <a:off x="251071" y="245009"/>
        <a:ext cx="750873" cy="500581"/>
      </dsp:txXfrm>
    </dsp:sp>
    <dsp:sp modelId="{9EF24921-FF3C-4073-8666-CE4494526839}">
      <dsp:nvSpPr>
        <dsp:cNvPr id="0" name=""/>
        <dsp:cNvSpPr/>
      </dsp:nvSpPr>
      <dsp:spPr>
        <a:xfrm>
          <a:off x="1127089" y="245009"/>
          <a:ext cx="1251454" cy="500581"/>
        </a:xfrm>
        <a:prstGeom prst="chevr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</a:t>
          </a:r>
          <a:endParaRPr lang="en-US" sz="1100" b="1" kern="1200" dirty="0"/>
        </a:p>
      </dsp:txBody>
      <dsp:txXfrm>
        <a:off x="1377380" y="245009"/>
        <a:ext cx="750873" cy="500581"/>
      </dsp:txXfrm>
    </dsp:sp>
    <dsp:sp modelId="{09EC7AC1-4705-43B4-97A2-88EB3A786090}">
      <dsp:nvSpPr>
        <dsp:cNvPr id="0" name=""/>
        <dsp:cNvSpPr/>
      </dsp:nvSpPr>
      <dsp:spPr>
        <a:xfrm>
          <a:off x="2253398" y="245009"/>
          <a:ext cx="1251454" cy="500581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 Opt</a:t>
          </a:r>
          <a:endParaRPr lang="en-US" sz="1200" b="1" kern="1200" dirty="0"/>
        </a:p>
      </dsp:txBody>
      <dsp:txXfrm>
        <a:off x="2503689" y="245009"/>
        <a:ext cx="750873" cy="500581"/>
      </dsp:txXfrm>
    </dsp:sp>
    <dsp:sp modelId="{9C7D967A-90E0-49C0-88F8-631C82946C62}">
      <dsp:nvSpPr>
        <dsp:cNvPr id="0" name=""/>
        <dsp:cNvSpPr/>
      </dsp:nvSpPr>
      <dsp:spPr>
        <a:xfrm>
          <a:off x="3379706" y="245009"/>
          <a:ext cx="1251454" cy="500581"/>
        </a:xfrm>
        <a:prstGeom prst="chevron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Candidate - PCD </a:t>
          </a:r>
          <a:endParaRPr lang="en-US" sz="1100" b="1" kern="1200" dirty="0"/>
        </a:p>
      </dsp:txBody>
      <dsp:txXfrm>
        <a:off x="3629997" y="245009"/>
        <a:ext cx="750873" cy="500581"/>
      </dsp:txXfrm>
    </dsp:sp>
    <dsp:sp modelId="{09D38E83-D783-43CE-BDB0-ADE728266202}">
      <dsp:nvSpPr>
        <dsp:cNvPr id="0" name=""/>
        <dsp:cNvSpPr/>
      </dsp:nvSpPr>
      <dsp:spPr>
        <a:xfrm>
          <a:off x="4506015" y="245009"/>
          <a:ext cx="1251454" cy="500581"/>
        </a:xfrm>
        <a:prstGeom prst="chevron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</a:t>
          </a:r>
          <a:endParaRPr lang="en-US" sz="1200" b="1" kern="1200" dirty="0"/>
        </a:p>
      </dsp:txBody>
      <dsp:txXfrm>
        <a:off x="4756306" y="245009"/>
        <a:ext cx="750873" cy="500581"/>
      </dsp:txXfrm>
    </dsp:sp>
    <dsp:sp modelId="{71BBD67E-6B33-49C4-A506-2595E61B564C}">
      <dsp:nvSpPr>
        <dsp:cNvPr id="0" name=""/>
        <dsp:cNvSpPr/>
      </dsp:nvSpPr>
      <dsp:spPr>
        <a:xfrm>
          <a:off x="5632323" y="245009"/>
          <a:ext cx="1251454" cy="500581"/>
        </a:xfrm>
        <a:prstGeom prst="chevron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</a:t>
          </a:r>
          <a:endParaRPr lang="en-US" sz="1200" b="1" kern="1200" dirty="0"/>
        </a:p>
      </dsp:txBody>
      <dsp:txXfrm>
        <a:off x="5882614" y="245009"/>
        <a:ext cx="750873" cy="500581"/>
      </dsp:txXfrm>
    </dsp:sp>
    <dsp:sp modelId="{1B5DAC9D-712D-47C3-8C93-4470D3C04D25}">
      <dsp:nvSpPr>
        <dsp:cNvPr id="0" name=""/>
        <dsp:cNvSpPr/>
      </dsp:nvSpPr>
      <dsp:spPr>
        <a:xfrm>
          <a:off x="6758632" y="245009"/>
          <a:ext cx="1251454" cy="500581"/>
        </a:xfrm>
        <a:prstGeom prst="chevron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III</a:t>
          </a:r>
          <a:endParaRPr lang="en-US" sz="1200" b="1" kern="1200" dirty="0"/>
        </a:p>
      </dsp:txBody>
      <dsp:txXfrm>
        <a:off x="7008923" y="245009"/>
        <a:ext cx="750873" cy="500581"/>
      </dsp:txXfrm>
    </dsp:sp>
    <dsp:sp modelId="{87976DC9-5C81-40EB-B63D-B539F21781AE}">
      <dsp:nvSpPr>
        <dsp:cNvPr id="0" name=""/>
        <dsp:cNvSpPr/>
      </dsp:nvSpPr>
      <dsp:spPr>
        <a:xfrm>
          <a:off x="7884941" y="245009"/>
          <a:ext cx="1251454" cy="500581"/>
        </a:xfrm>
        <a:prstGeom prst="chevron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Drug Application</a:t>
          </a:r>
          <a:endParaRPr lang="en-US" sz="1000" b="1" kern="1200" dirty="0"/>
        </a:p>
      </dsp:txBody>
      <dsp:txXfrm>
        <a:off x="8135232" y="245009"/>
        <a:ext cx="750873" cy="5005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5A47-F086-462B-B514-FB75BFB63861}">
      <dsp:nvSpPr>
        <dsp:cNvPr id="0" name=""/>
        <dsp:cNvSpPr/>
      </dsp:nvSpPr>
      <dsp:spPr>
        <a:xfrm>
          <a:off x="780" y="245009"/>
          <a:ext cx="1251454" cy="500581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ID/VAL</a:t>
          </a:r>
          <a:endParaRPr lang="en-US" sz="1200" b="1" kern="1200" dirty="0"/>
        </a:p>
      </dsp:txBody>
      <dsp:txXfrm>
        <a:off x="251071" y="245009"/>
        <a:ext cx="750873" cy="500581"/>
      </dsp:txXfrm>
    </dsp:sp>
    <dsp:sp modelId="{9EF24921-FF3C-4073-8666-CE4494526839}">
      <dsp:nvSpPr>
        <dsp:cNvPr id="0" name=""/>
        <dsp:cNvSpPr/>
      </dsp:nvSpPr>
      <dsp:spPr>
        <a:xfrm>
          <a:off x="1127089" y="245009"/>
          <a:ext cx="1251454" cy="500581"/>
        </a:xfrm>
        <a:prstGeom prst="chevr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</a:t>
          </a:r>
          <a:endParaRPr lang="en-US" sz="1100" b="1" kern="1200" dirty="0"/>
        </a:p>
      </dsp:txBody>
      <dsp:txXfrm>
        <a:off x="1377380" y="245009"/>
        <a:ext cx="750873" cy="500581"/>
      </dsp:txXfrm>
    </dsp:sp>
    <dsp:sp modelId="{09EC7AC1-4705-43B4-97A2-88EB3A786090}">
      <dsp:nvSpPr>
        <dsp:cNvPr id="0" name=""/>
        <dsp:cNvSpPr/>
      </dsp:nvSpPr>
      <dsp:spPr>
        <a:xfrm>
          <a:off x="2253398" y="245009"/>
          <a:ext cx="1251454" cy="500581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 Opt</a:t>
          </a:r>
          <a:endParaRPr lang="en-US" sz="1200" b="1" kern="1200" dirty="0"/>
        </a:p>
      </dsp:txBody>
      <dsp:txXfrm>
        <a:off x="2503689" y="245009"/>
        <a:ext cx="750873" cy="500581"/>
      </dsp:txXfrm>
    </dsp:sp>
    <dsp:sp modelId="{9C7D967A-90E0-49C0-88F8-631C82946C62}">
      <dsp:nvSpPr>
        <dsp:cNvPr id="0" name=""/>
        <dsp:cNvSpPr/>
      </dsp:nvSpPr>
      <dsp:spPr>
        <a:xfrm>
          <a:off x="3379706" y="245009"/>
          <a:ext cx="1251454" cy="500581"/>
        </a:xfrm>
        <a:prstGeom prst="chevron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Candidate - PCD </a:t>
          </a:r>
          <a:endParaRPr lang="en-US" sz="1100" b="1" kern="1200" dirty="0"/>
        </a:p>
      </dsp:txBody>
      <dsp:txXfrm>
        <a:off x="3629997" y="245009"/>
        <a:ext cx="750873" cy="500581"/>
      </dsp:txXfrm>
    </dsp:sp>
    <dsp:sp modelId="{09D38E83-D783-43CE-BDB0-ADE728266202}">
      <dsp:nvSpPr>
        <dsp:cNvPr id="0" name=""/>
        <dsp:cNvSpPr/>
      </dsp:nvSpPr>
      <dsp:spPr>
        <a:xfrm>
          <a:off x="4506015" y="245009"/>
          <a:ext cx="1251454" cy="500581"/>
        </a:xfrm>
        <a:prstGeom prst="chevron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</a:t>
          </a:r>
          <a:endParaRPr lang="en-US" sz="1200" b="1" kern="1200" dirty="0"/>
        </a:p>
      </dsp:txBody>
      <dsp:txXfrm>
        <a:off x="4756306" y="245009"/>
        <a:ext cx="750873" cy="500581"/>
      </dsp:txXfrm>
    </dsp:sp>
    <dsp:sp modelId="{71BBD67E-6B33-49C4-A506-2595E61B564C}">
      <dsp:nvSpPr>
        <dsp:cNvPr id="0" name=""/>
        <dsp:cNvSpPr/>
      </dsp:nvSpPr>
      <dsp:spPr>
        <a:xfrm>
          <a:off x="5632323" y="245009"/>
          <a:ext cx="1251454" cy="500581"/>
        </a:xfrm>
        <a:prstGeom prst="chevron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</a:t>
          </a:r>
          <a:endParaRPr lang="en-US" sz="1200" b="1" kern="1200" dirty="0"/>
        </a:p>
      </dsp:txBody>
      <dsp:txXfrm>
        <a:off x="5882614" y="245009"/>
        <a:ext cx="750873" cy="500581"/>
      </dsp:txXfrm>
    </dsp:sp>
    <dsp:sp modelId="{1B5DAC9D-712D-47C3-8C93-4470D3C04D25}">
      <dsp:nvSpPr>
        <dsp:cNvPr id="0" name=""/>
        <dsp:cNvSpPr/>
      </dsp:nvSpPr>
      <dsp:spPr>
        <a:xfrm>
          <a:off x="6758632" y="245009"/>
          <a:ext cx="1251454" cy="500581"/>
        </a:xfrm>
        <a:prstGeom prst="chevron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III</a:t>
          </a:r>
          <a:endParaRPr lang="en-US" sz="1200" b="1" kern="1200" dirty="0"/>
        </a:p>
      </dsp:txBody>
      <dsp:txXfrm>
        <a:off x="7008923" y="245009"/>
        <a:ext cx="750873" cy="500581"/>
      </dsp:txXfrm>
    </dsp:sp>
    <dsp:sp modelId="{87976DC9-5C81-40EB-B63D-B539F21781AE}">
      <dsp:nvSpPr>
        <dsp:cNvPr id="0" name=""/>
        <dsp:cNvSpPr/>
      </dsp:nvSpPr>
      <dsp:spPr>
        <a:xfrm>
          <a:off x="7884941" y="245009"/>
          <a:ext cx="1251454" cy="500581"/>
        </a:xfrm>
        <a:prstGeom prst="chevron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Drug Application</a:t>
          </a:r>
          <a:endParaRPr lang="en-US" sz="1000" b="1" kern="1200" dirty="0"/>
        </a:p>
      </dsp:txBody>
      <dsp:txXfrm>
        <a:off x="8135232" y="245009"/>
        <a:ext cx="750873" cy="5005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5A47-F086-462B-B514-FB75BFB63861}">
      <dsp:nvSpPr>
        <dsp:cNvPr id="0" name=""/>
        <dsp:cNvSpPr/>
      </dsp:nvSpPr>
      <dsp:spPr>
        <a:xfrm>
          <a:off x="780" y="245009"/>
          <a:ext cx="1251454" cy="500581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ID/VAL</a:t>
          </a:r>
          <a:endParaRPr lang="en-US" sz="1200" b="1" kern="1200" dirty="0"/>
        </a:p>
      </dsp:txBody>
      <dsp:txXfrm>
        <a:off x="251071" y="245009"/>
        <a:ext cx="750873" cy="500581"/>
      </dsp:txXfrm>
    </dsp:sp>
    <dsp:sp modelId="{9EF24921-FF3C-4073-8666-CE4494526839}">
      <dsp:nvSpPr>
        <dsp:cNvPr id="0" name=""/>
        <dsp:cNvSpPr/>
      </dsp:nvSpPr>
      <dsp:spPr>
        <a:xfrm>
          <a:off x="1127089" y="245009"/>
          <a:ext cx="1251454" cy="500581"/>
        </a:xfrm>
        <a:prstGeom prst="chevr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</a:t>
          </a:r>
          <a:endParaRPr lang="en-US" sz="1100" b="1" kern="1200" dirty="0"/>
        </a:p>
      </dsp:txBody>
      <dsp:txXfrm>
        <a:off x="1377380" y="245009"/>
        <a:ext cx="750873" cy="500581"/>
      </dsp:txXfrm>
    </dsp:sp>
    <dsp:sp modelId="{09EC7AC1-4705-43B4-97A2-88EB3A786090}">
      <dsp:nvSpPr>
        <dsp:cNvPr id="0" name=""/>
        <dsp:cNvSpPr/>
      </dsp:nvSpPr>
      <dsp:spPr>
        <a:xfrm>
          <a:off x="2253398" y="245009"/>
          <a:ext cx="1251454" cy="500581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 Opt</a:t>
          </a:r>
          <a:endParaRPr lang="en-US" sz="1200" b="1" kern="1200" dirty="0"/>
        </a:p>
      </dsp:txBody>
      <dsp:txXfrm>
        <a:off x="2503689" y="245009"/>
        <a:ext cx="750873" cy="500581"/>
      </dsp:txXfrm>
    </dsp:sp>
    <dsp:sp modelId="{9C7D967A-90E0-49C0-88F8-631C82946C62}">
      <dsp:nvSpPr>
        <dsp:cNvPr id="0" name=""/>
        <dsp:cNvSpPr/>
      </dsp:nvSpPr>
      <dsp:spPr>
        <a:xfrm>
          <a:off x="3379706" y="245009"/>
          <a:ext cx="1251454" cy="500581"/>
        </a:xfrm>
        <a:prstGeom prst="chevron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Candidate - PCD </a:t>
          </a:r>
          <a:endParaRPr lang="en-US" sz="1100" b="1" kern="1200" dirty="0"/>
        </a:p>
      </dsp:txBody>
      <dsp:txXfrm>
        <a:off x="3629997" y="245009"/>
        <a:ext cx="750873" cy="500581"/>
      </dsp:txXfrm>
    </dsp:sp>
    <dsp:sp modelId="{09D38E83-D783-43CE-BDB0-ADE728266202}">
      <dsp:nvSpPr>
        <dsp:cNvPr id="0" name=""/>
        <dsp:cNvSpPr/>
      </dsp:nvSpPr>
      <dsp:spPr>
        <a:xfrm>
          <a:off x="4506015" y="245009"/>
          <a:ext cx="1251454" cy="500581"/>
        </a:xfrm>
        <a:prstGeom prst="chevron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</a:t>
          </a:r>
          <a:endParaRPr lang="en-US" sz="1200" b="1" kern="1200" dirty="0"/>
        </a:p>
      </dsp:txBody>
      <dsp:txXfrm>
        <a:off x="4756306" y="245009"/>
        <a:ext cx="750873" cy="500581"/>
      </dsp:txXfrm>
    </dsp:sp>
    <dsp:sp modelId="{71BBD67E-6B33-49C4-A506-2595E61B564C}">
      <dsp:nvSpPr>
        <dsp:cNvPr id="0" name=""/>
        <dsp:cNvSpPr/>
      </dsp:nvSpPr>
      <dsp:spPr>
        <a:xfrm>
          <a:off x="5632323" y="245009"/>
          <a:ext cx="1251454" cy="500581"/>
        </a:xfrm>
        <a:prstGeom prst="chevron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</a:t>
          </a:r>
          <a:endParaRPr lang="en-US" sz="1200" b="1" kern="1200" dirty="0"/>
        </a:p>
      </dsp:txBody>
      <dsp:txXfrm>
        <a:off x="5882614" y="245009"/>
        <a:ext cx="750873" cy="500581"/>
      </dsp:txXfrm>
    </dsp:sp>
    <dsp:sp modelId="{1B5DAC9D-712D-47C3-8C93-4470D3C04D25}">
      <dsp:nvSpPr>
        <dsp:cNvPr id="0" name=""/>
        <dsp:cNvSpPr/>
      </dsp:nvSpPr>
      <dsp:spPr>
        <a:xfrm>
          <a:off x="6758632" y="245009"/>
          <a:ext cx="1251454" cy="500581"/>
        </a:xfrm>
        <a:prstGeom prst="chevron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III</a:t>
          </a:r>
          <a:endParaRPr lang="en-US" sz="1200" b="1" kern="1200" dirty="0"/>
        </a:p>
      </dsp:txBody>
      <dsp:txXfrm>
        <a:off x="7008923" y="245009"/>
        <a:ext cx="750873" cy="500581"/>
      </dsp:txXfrm>
    </dsp:sp>
    <dsp:sp modelId="{87976DC9-5C81-40EB-B63D-B539F21781AE}">
      <dsp:nvSpPr>
        <dsp:cNvPr id="0" name=""/>
        <dsp:cNvSpPr/>
      </dsp:nvSpPr>
      <dsp:spPr>
        <a:xfrm>
          <a:off x="7884941" y="245009"/>
          <a:ext cx="1251454" cy="500581"/>
        </a:xfrm>
        <a:prstGeom prst="chevron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Drug Application</a:t>
          </a:r>
          <a:endParaRPr lang="en-US" sz="1000" b="1" kern="1200" dirty="0"/>
        </a:p>
      </dsp:txBody>
      <dsp:txXfrm>
        <a:off x="8135232" y="245009"/>
        <a:ext cx="750873" cy="5005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5A47-F086-462B-B514-FB75BFB63861}">
      <dsp:nvSpPr>
        <dsp:cNvPr id="0" name=""/>
        <dsp:cNvSpPr/>
      </dsp:nvSpPr>
      <dsp:spPr>
        <a:xfrm>
          <a:off x="780" y="245009"/>
          <a:ext cx="1251454" cy="500581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 ID/VAL</a:t>
          </a:r>
          <a:endParaRPr lang="en-US" sz="1200" b="1" kern="1200" dirty="0"/>
        </a:p>
      </dsp:txBody>
      <dsp:txXfrm>
        <a:off x="251071" y="245009"/>
        <a:ext cx="750873" cy="500581"/>
      </dsp:txXfrm>
    </dsp:sp>
    <dsp:sp modelId="{9EF24921-FF3C-4073-8666-CE4494526839}">
      <dsp:nvSpPr>
        <dsp:cNvPr id="0" name=""/>
        <dsp:cNvSpPr/>
      </dsp:nvSpPr>
      <dsp:spPr>
        <a:xfrm>
          <a:off x="1127089" y="245009"/>
          <a:ext cx="1251454" cy="500581"/>
        </a:xfrm>
        <a:prstGeom prst="chevr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ID</a:t>
          </a:r>
          <a:endParaRPr lang="en-US" sz="1100" b="1" kern="1200" dirty="0"/>
        </a:p>
      </dsp:txBody>
      <dsp:txXfrm>
        <a:off x="1377380" y="245009"/>
        <a:ext cx="750873" cy="500581"/>
      </dsp:txXfrm>
    </dsp:sp>
    <dsp:sp modelId="{09EC7AC1-4705-43B4-97A2-88EB3A786090}">
      <dsp:nvSpPr>
        <dsp:cNvPr id="0" name=""/>
        <dsp:cNvSpPr/>
      </dsp:nvSpPr>
      <dsp:spPr>
        <a:xfrm>
          <a:off x="2253398" y="245009"/>
          <a:ext cx="1251454" cy="500581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 Opt</a:t>
          </a:r>
          <a:endParaRPr lang="en-US" sz="1200" b="1" kern="1200" dirty="0"/>
        </a:p>
      </dsp:txBody>
      <dsp:txXfrm>
        <a:off x="2503689" y="245009"/>
        <a:ext cx="750873" cy="500581"/>
      </dsp:txXfrm>
    </dsp:sp>
    <dsp:sp modelId="{9C7D967A-90E0-49C0-88F8-631C82946C62}">
      <dsp:nvSpPr>
        <dsp:cNvPr id="0" name=""/>
        <dsp:cNvSpPr/>
      </dsp:nvSpPr>
      <dsp:spPr>
        <a:xfrm>
          <a:off x="3379706" y="245009"/>
          <a:ext cx="1251454" cy="500581"/>
        </a:xfrm>
        <a:prstGeom prst="chevron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Candidate - PCD </a:t>
          </a:r>
          <a:endParaRPr lang="en-US" sz="1100" b="1" kern="1200" dirty="0"/>
        </a:p>
      </dsp:txBody>
      <dsp:txXfrm>
        <a:off x="3629997" y="245009"/>
        <a:ext cx="750873" cy="500581"/>
      </dsp:txXfrm>
    </dsp:sp>
    <dsp:sp modelId="{09D38E83-D783-43CE-BDB0-ADE728266202}">
      <dsp:nvSpPr>
        <dsp:cNvPr id="0" name=""/>
        <dsp:cNvSpPr/>
      </dsp:nvSpPr>
      <dsp:spPr>
        <a:xfrm>
          <a:off x="4506015" y="245009"/>
          <a:ext cx="1251454" cy="500581"/>
        </a:xfrm>
        <a:prstGeom prst="chevron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</a:t>
          </a:r>
          <a:endParaRPr lang="en-US" sz="1200" b="1" kern="1200" dirty="0"/>
        </a:p>
      </dsp:txBody>
      <dsp:txXfrm>
        <a:off x="4756306" y="245009"/>
        <a:ext cx="750873" cy="500581"/>
      </dsp:txXfrm>
    </dsp:sp>
    <dsp:sp modelId="{71BBD67E-6B33-49C4-A506-2595E61B564C}">
      <dsp:nvSpPr>
        <dsp:cNvPr id="0" name=""/>
        <dsp:cNvSpPr/>
      </dsp:nvSpPr>
      <dsp:spPr>
        <a:xfrm>
          <a:off x="5632323" y="245009"/>
          <a:ext cx="1251454" cy="500581"/>
        </a:xfrm>
        <a:prstGeom prst="chevron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</a:t>
          </a:r>
          <a:endParaRPr lang="en-US" sz="1200" b="1" kern="1200" dirty="0"/>
        </a:p>
      </dsp:txBody>
      <dsp:txXfrm>
        <a:off x="5882614" y="245009"/>
        <a:ext cx="750873" cy="500581"/>
      </dsp:txXfrm>
    </dsp:sp>
    <dsp:sp modelId="{1B5DAC9D-712D-47C3-8C93-4470D3C04D25}">
      <dsp:nvSpPr>
        <dsp:cNvPr id="0" name=""/>
        <dsp:cNvSpPr/>
      </dsp:nvSpPr>
      <dsp:spPr>
        <a:xfrm>
          <a:off x="6758632" y="245009"/>
          <a:ext cx="1251454" cy="500581"/>
        </a:xfrm>
        <a:prstGeom prst="chevron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Phase III</a:t>
          </a:r>
          <a:endParaRPr lang="en-US" sz="1200" b="1" kern="1200" dirty="0"/>
        </a:p>
      </dsp:txBody>
      <dsp:txXfrm>
        <a:off x="7008923" y="245009"/>
        <a:ext cx="750873" cy="500581"/>
      </dsp:txXfrm>
    </dsp:sp>
    <dsp:sp modelId="{87976DC9-5C81-40EB-B63D-B539F21781AE}">
      <dsp:nvSpPr>
        <dsp:cNvPr id="0" name=""/>
        <dsp:cNvSpPr/>
      </dsp:nvSpPr>
      <dsp:spPr>
        <a:xfrm>
          <a:off x="7884941" y="245009"/>
          <a:ext cx="1251454" cy="500581"/>
        </a:xfrm>
        <a:prstGeom prst="chevron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New Drug Application</a:t>
          </a:r>
          <a:endParaRPr lang="en-US" sz="1000" b="1" kern="1200" dirty="0"/>
        </a:p>
      </dsp:txBody>
      <dsp:txXfrm>
        <a:off x="8135232" y="245009"/>
        <a:ext cx="750873" cy="500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D0113-8286-A64D-B2AD-F762FBA7DC6B}" type="datetimeFigureOut">
              <a:rPr lang="en-US" smtClean="0"/>
              <a:pPr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DA95-D22E-014C-82B6-1B141A2DD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openxmlformats.org/officeDocument/2006/relationships/image" Target="../media/image22.png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openxmlformats.org/officeDocument/2006/relationships/image" Target="../media/image23.png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openxmlformats.org/officeDocument/2006/relationships/image" Target="../media/image24.png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diagramData" Target="../diagrams/data8.xml"/><Relationship Id="rId7" Type="http://schemas.openxmlformats.org/officeDocument/2006/relationships/diagramLayout" Target="../diagrams/layout8.xml"/><Relationship Id="rId8" Type="http://schemas.openxmlformats.org/officeDocument/2006/relationships/diagramQuickStyle" Target="../diagrams/quickStyle8.xml"/><Relationship Id="rId9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44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openxmlformats.org/officeDocument/2006/relationships/image" Target="../media/image9.png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2362200"/>
            <a:ext cx="5486400" cy="4339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11" b="1" dirty="0" smtClean="0">
                <a:latin typeface="Avenir Heavy"/>
                <a:cs typeface="Avenir Heavy"/>
              </a:rPr>
              <a:t>FTI</a:t>
            </a:r>
            <a:r>
              <a:rPr lang="en-US" b="1" dirty="0" smtClean="0"/>
              <a:t>-</a:t>
            </a:r>
            <a:r>
              <a:rPr lang="en-US" sz="3111" b="1" dirty="0" smtClean="0">
                <a:latin typeface="Avenir Heavy"/>
                <a:cs typeface="Avenir Heavy"/>
              </a:rPr>
              <a:t>Lonarfarnib’s Potential for Progeria: Resurrection of a</a:t>
            </a:r>
            <a:br>
              <a:rPr lang="en-US" sz="3111" b="1" dirty="0" smtClean="0">
                <a:latin typeface="Avenir Heavy"/>
                <a:cs typeface="Avenir Heavy"/>
              </a:rPr>
            </a:br>
            <a:r>
              <a:rPr lang="en-US" sz="3111" b="1" dirty="0" smtClean="0">
                <a:latin typeface="Avenir Heavy"/>
                <a:cs typeface="Avenir Heavy"/>
              </a:rPr>
              <a:t> Failed Cancer Drug</a:t>
            </a:r>
            <a:r>
              <a:rPr lang="en-US" sz="3111" dirty="0" smtClean="0">
                <a:latin typeface="Avenir Heavy"/>
                <a:cs typeface="Avenir Heavy"/>
              </a:rPr>
              <a:t/>
            </a:r>
            <a:br>
              <a:rPr lang="en-US" sz="3111" dirty="0" smtClean="0">
                <a:latin typeface="Avenir Heavy"/>
                <a:cs typeface="Avenir Heavy"/>
              </a:rPr>
            </a:br>
            <a:r>
              <a:rPr lang="en-US" sz="3111" dirty="0" smtClean="0">
                <a:latin typeface="Avenir Heavy"/>
                <a:cs typeface="Avenir Heavy"/>
              </a:rPr>
              <a:t/>
            </a:r>
            <a:br>
              <a:rPr lang="en-US" sz="3111" dirty="0" smtClean="0">
                <a:latin typeface="Avenir Heavy"/>
                <a:cs typeface="Avenir Heavy"/>
              </a:rPr>
            </a:br>
            <a:r>
              <a:rPr lang="en-US" sz="3111" dirty="0" smtClean="0">
                <a:latin typeface="Arial Unicode MS"/>
                <a:cs typeface="Arial Unicode MS"/>
              </a:rPr>
              <a:t>Jae Pukma B.Sc </a:t>
            </a:r>
            <a:br>
              <a:rPr lang="en-US" sz="3111" dirty="0" smtClean="0">
                <a:latin typeface="Arial Unicode MS"/>
                <a:cs typeface="Arial Unicode MS"/>
              </a:rPr>
            </a:br>
            <a:r>
              <a:rPr lang="en-US" sz="3111" dirty="0" smtClean="0">
                <a:latin typeface="Arial Unicode MS"/>
                <a:cs typeface="Arial Unicode MS"/>
              </a:rPr>
              <a:t>Biology/Mathematics</a:t>
            </a:r>
            <a:br>
              <a:rPr lang="en-US" sz="3111" dirty="0" smtClean="0">
                <a:latin typeface="Arial Unicode MS"/>
                <a:cs typeface="Arial Unicode MS"/>
              </a:rPr>
            </a:br>
            <a:r>
              <a:rPr lang="en-US" sz="3111" dirty="0" smtClean="0">
                <a:latin typeface="Arial Unicode MS"/>
                <a:cs typeface="Arial Unicode MS"/>
              </a:rPr>
              <a:t>April 23, 2013</a:t>
            </a:r>
            <a:br>
              <a:rPr lang="en-US" sz="3111" dirty="0" smtClean="0">
                <a:latin typeface="Arial Unicode MS"/>
                <a:cs typeface="Arial Unicode MS"/>
              </a:rPr>
            </a:br>
            <a:r>
              <a:rPr lang="en-US" sz="3111" dirty="0" smtClean="0">
                <a:latin typeface="Arial Unicode MS"/>
                <a:cs typeface="Arial Unicode MS"/>
              </a:rPr>
              <a:t/>
            </a:r>
            <a:br>
              <a:rPr lang="en-US" sz="3111" dirty="0" smtClean="0">
                <a:latin typeface="Arial Unicode MS"/>
                <a:cs typeface="Arial Unicode MS"/>
              </a:rPr>
            </a:br>
            <a:r>
              <a:rPr lang="en-US" sz="2000" b="1" smtClean="0">
                <a:latin typeface="Arial Unicode MS"/>
                <a:cs typeface="Arial Unicode MS"/>
              </a:rPr>
              <a:t>Drug </a:t>
            </a:r>
            <a:r>
              <a:rPr lang="en-US" sz="2000" b="1" smtClean="0">
                <a:latin typeface="Arial Unicode MS"/>
                <a:cs typeface="Arial Unicode MS"/>
              </a:rPr>
              <a:t>Discovery</a:t>
            </a:r>
            <a:r>
              <a:rPr lang="en-US" sz="2000" b="1" smtClean="0">
                <a:latin typeface="Arial Unicode MS"/>
                <a:cs typeface="Arial Unicode MS"/>
              </a:rPr>
              <a:t> </a:t>
            </a:r>
            <a:r>
              <a:rPr lang="en-US" sz="2000" b="1" smtClean="0">
                <a:latin typeface="Arial Unicode MS"/>
                <a:cs typeface="Arial Unicode MS"/>
              </a:rPr>
              <a:t>Seminar</a:t>
            </a:r>
            <a:r>
              <a:rPr lang="en-US" sz="3556" dirty="0" smtClean="0">
                <a:latin typeface="Avenir Heavy"/>
                <a:cs typeface="Avenir Heavy"/>
              </a:rPr>
              <a:t/>
            </a:r>
            <a:br>
              <a:rPr lang="en-US" sz="3556" dirty="0" smtClean="0">
                <a:latin typeface="Avenir Heavy"/>
                <a:cs typeface="Avenir Heavy"/>
              </a:rPr>
            </a:br>
            <a:r>
              <a:rPr lang="en-US" sz="3556" dirty="0" smtClean="0">
                <a:latin typeface="Avenir Heavy"/>
                <a:cs typeface="Avenir Heavy"/>
              </a:rPr>
              <a:t/>
            </a:r>
            <a:br>
              <a:rPr lang="en-US" sz="3556" dirty="0" smtClean="0">
                <a:latin typeface="Avenir Heavy"/>
                <a:cs typeface="Avenir Heavy"/>
              </a:rPr>
            </a:br>
            <a:r>
              <a:rPr lang="en-US" sz="3556" dirty="0" smtClean="0">
                <a:latin typeface="Avenir Heavy"/>
                <a:cs typeface="Avenir Heavy"/>
              </a:rPr>
              <a:t>  </a:t>
            </a:r>
            <a:endParaRPr lang="en-US" sz="3556" dirty="0"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817137"/>
            <a:ext cx="2895600" cy="1015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724400"/>
            <a:ext cx="2895600" cy="900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02285"/>
            <a:ext cx="3581400" cy="584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2493408"/>
            <a:ext cx="1524000" cy="152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Target: </a:t>
            </a:r>
            <a:r>
              <a:rPr lang="en-US" b="1" dirty="0" smtClean="0"/>
              <a:t>Farnesyltransferase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75456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22770"/>
              </p:ext>
            </p:extLst>
          </p:nvPr>
        </p:nvGraphicFramePr>
        <p:xfrm>
          <a:off x="6824" y="5999671"/>
          <a:ext cx="9137176" cy="99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entagon 6"/>
          <p:cNvSpPr/>
          <p:nvPr/>
        </p:nvSpPr>
        <p:spPr>
          <a:xfrm>
            <a:off x="0" y="6120384"/>
            <a:ext cx="1283208" cy="737616"/>
          </a:xfrm>
          <a:prstGeom prst="homePlate">
            <a:avLst>
              <a:gd name="adj" fmla="val 57861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1417638"/>
            <a:ext cx="5791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-Zinc </a:t>
            </a:r>
            <a:r>
              <a:rPr lang="en-US" dirty="0" err="1" smtClean="0"/>
              <a:t>Metalloenzyme</a:t>
            </a:r>
            <a:r>
              <a:rPr lang="en-US" dirty="0" smtClean="0"/>
              <a:t>, alpha (48kDa)/beta (46kDa) subunits.</a:t>
            </a:r>
          </a:p>
          <a:p>
            <a:pPr algn="ctr"/>
            <a:r>
              <a:rPr lang="en-US" dirty="0" smtClean="0"/>
              <a:t>Catalyzes Prenylation process [15C isoprenoid] at CAAX. </a:t>
            </a:r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1752600" y="5486399"/>
            <a:ext cx="5791200" cy="513271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a Drug that Targets the </a:t>
            </a:r>
            <a:r>
              <a:rPr lang="en-US" dirty="0" err="1" smtClean="0"/>
              <a:t>FTase</a:t>
            </a:r>
            <a:r>
              <a:rPr lang="en-US" dirty="0" smtClean="0"/>
              <a:t> (Inhibition)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FTI: Drug Rational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22770"/>
              </p:ext>
            </p:extLst>
          </p:nvPr>
        </p:nvGraphicFramePr>
        <p:xfrm>
          <a:off x="6824" y="5999671"/>
          <a:ext cx="9137176" cy="99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entagon 4"/>
          <p:cNvSpPr/>
          <p:nvPr/>
        </p:nvSpPr>
        <p:spPr>
          <a:xfrm>
            <a:off x="1295400" y="6126163"/>
            <a:ext cx="1283208" cy="737616"/>
          </a:xfrm>
          <a:prstGeom prst="homePlate">
            <a:avLst>
              <a:gd name="adj" fmla="val 57861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371600"/>
            <a:ext cx="6096000" cy="45683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0800" y="1540447"/>
            <a:ext cx="2514600" cy="43994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81800" y="1600200"/>
            <a:ext cx="1905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Candidates/Categories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3429000"/>
            <a:ext cx="2133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Peptidomimetics, nonPeptidomimetics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3200" y="2362200"/>
            <a:ext cx="2133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FDP Competitors, CAAX Competitors, or Both</a:t>
            </a:r>
          </a:p>
          <a:p>
            <a:pPr algn="ctr"/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553200" y="4267200"/>
            <a:ext cx="2133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Cyclic Structures (Homo/Hetero)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5029200"/>
            <a:ext cx="2133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Thiol</a:t>
            </a:r>
            <a:r>
              <a:rPr lang="en-US" dirty="0" smtClean="0"/>
              <a:t>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Lonafarnib (FTI) [</a:t>
            </a:r>
            <a:r>
              <a:rPr lang="en-US" dirty="0" err="1" smtClean="0"/>
              <a:t>Mechanism..Bench..Bedside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22770"/>
              </p:ext>
            </p:extLst>
          </p:nvPr>
        </p:nvGraphicFramePr>
        <p:xfrm>
          <a:off x="6824" y="5867400"/>
          <a:ext cx="9137176" cy="99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65" y="1861659"/>
            <a:ext cx="4162635" cy="4132234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914400" y="1600201"/>
            <a:ext cx="2057400" cy="2422526"/>
          </a:xfrm>
          <a:prstGeom prst="frame">
            <a:avLst>
              <a:gd name="adj1" fmla="val 41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286000" y="6019800"/>
            <a:ext cx="2289412" cy="737616"/>
          </a:xfrm>
          <a:prstGeom prst="homePlate">
            <a:avLst>
              <a:gd name="adj" fmla="val 1043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5412" y="1861659"/>
            <a:ext cx="4191000" cy="1186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SCH66336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 Tricyclic, heterocyclic, </a:t>
            </a:r>
          </a:p>
          <a:p>
            <a:pPr algn="ctr"/>
            <a:r>
              <a:rPr lang="en-US" dirty="0" smtClean="0"/>
              <a:t>Non-</a:t>
            </a:r>
            <a:r>
              <a:rPr lang="en-US" dirty="0" err="1" smtClean="0"/>
              <a:t>thiol</a:t>
            </a:r>
            <a:r>
              <a:rPr lang="en-US" dirty="0" smtClean="0"/>
              <a:t>, Nonpeptidomimetic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267200" y="3352800"/>
            <a:ext cx="4724400" cy="2514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Lonafarnib </a:t>
            </a:r>
            <a:r>
              <a:rPr lang="en-US" b="1" u="sng" dirty="0" smtClean="0"/>
              <a:t>Preclinical Phase (Cancer)</a:t>
            </a:r>
            <a:endParaRPr lang="en-US" u="sng" dirty="0" smtClean="0"/>
          </a:p>
          <a:p>
            <a:pPr algn="ctr"/>
            <a:r>
              <a:rPr lang="en-US" dirty="0" smtClean="0"/>
              <a:t>-Shown to </a:t>
            </a:r>
            <a:r>
              <a:rPr lang="en-US" b="1" dirty="0" smtClean="0"/>
              <a:t>inhibit the growth of Tumor </a:t>
            </a:r>
            <a:r>
              <a:rPr lang="en-US" dirty="0" smtClean="0"/>
              <a:t>in trans-genetic mice under MMTV (Kohl et al, 1995)</a:t>
            </a:r>
          </a:p>
          <a:p>
            <a:pPr algn="ctr"/>
            <a:r>
              <a:rPr lang="en-US" dirty="0" smtClean="0"/>
              <a:t>-</a:t>
            </a:r>
            <a:r>
              <a:rPr lang="en-US" b="1" dirty="0" smtClean="0"/>
              <a:t>Inhibit growth of chemically induced lung tumor </a:t>
            </a:r>
            <a:r>
              <a:rPr lang="en-US" dirty="0" smtClean="0"/>
              <a:t>with K-</a:t>
            </a:r>
            <a:r>
              <a:rPr lang="en-US" dirty="0" err="1" smtClean="0"/>
              <a:t>ras</a:t>
            </a:r>
            <a:r>
              <a:rPr lang="en-US" dirty="0" smtClean="0"/>
              <a:t> Mutation in immunocompetent mice (</a:t>
            </a:r>
            <a:r>
              <a:rPr lang="en-US" dirty="0" err="1" smtClean="0"/>
              <a:t>Lantry</a:t>
            </a:r>
            <a:r>
              <a:rPr lang="en-US" dirty="0" smtClean="0"/>
              <a:t> et al, 2000)</a:t>
            </a:r>
          </a:p>
          <a:p>
            <a:pPr algn="ctr"/>
            <a:r>
              <a:rPr lang="en-US" dirty="0" smtClean="0"/>
              <a:t>-Induces </a:t>
            </a:r>
            <a:r>
              <a:rPr lang="en-US" b="1" dirty="0" smtClean="0"/>
              <a:t>tumor regression </a:t>
            </a:r>
            <a:r>
              <a:rPr lang="en-US" dirty="0" smtClean="0"/>
              <a:t>in p53 lack mice with </a:t>
            </a:r>
            <a:r>
              <a:rPr lang="en-US" dirty="0" err="1" smtClean="0"/>
              <a:t>oncogenic</a:t>
            </a:r>
            <a:r>
              <a:rPr lang="en-US" dirty="0" smtClean="0"/>
              <a:t> H-</a:t>
            </a:r>
            <a:r>
              <a:rPr lang="en-US" dirty="0" err="1" smtClean="0"/>
              <a:t>ras</a:t>
            </a:r>
            <a:r>
              <a:rPr lang="en-US" dirty="0" smtClean="0"/>
              <a:t> mice (Barrington et al, 1998) </a:t>
            </a:r>
            <a:r>
              <a:rPr lang="en-US" b="1" dirty="0" smtClean="0"/>
              <a:t> </a:t>
            </a:r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Lonafarnib in Cancer-Tumor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4618"/>
            <a:ext cx="487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Lung Cancer (</a:t>
            </a:r>
            <a:r>
              <a:rPr lang="en-US" sz="2800" dirty="0" err="1" smtClean="0"/>
              <a:t>Adjei</a:t>
            </a:r>
            <a:r>
              <a:rPr lang="en-US" sz="2800" dirty="0" smtClean="0"/>
              <a:t> et al.)</a:t>
            </a:r>
          </a:p>
          <a:p>
            <a:r>
              <a:rPr lang="en-US" sz="2800" dirty="0" smtClean="0"/>
              <a:t>Myelodysplastic Syndrome (Feldman et al.)</a:t>
            </a:r>
          </a:p>
          <a:p>
            <a:r>
              <a:rPr lang="en-US" sz="2800" dirty="0" smtClean="0"/>
              <a:t>Chronic Myelomonocytic-Leukemia (Feldman et al.)</a:t>
            </a:r>
          </a:p>
          <a:p>
            <a:r>
              <a:rPr lang="en-US" sz="2800" dirty="0" smtClean="0"/>
              <a:t>Urethelial Cancer (Winquist et al.)</a:t>
            </a:r>
          </a:p>
          <a:p>
            <a:endParaRPr lang="en-US" sz="28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22770"/>
              </p:ext>
            </p:extLst>
          </p:nvPr>
        </p:nvGraphicFramePr>
        <p:xfrm>
          <a:off x="6824" y="5867400"/>
          <a:ext cx="9137176" cy="99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394618"/>
            <a:ext cx="4191000" cy="2474560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2209800" y="1981200"/>
            <a:ext cx="1905000" cy="9144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FAILED!</a:t>
            </a:r>
            <a:endParaRPr lang="en-US" b="1" dirty="0"/>
          </a:p>
        </p:txBody>
      </p:sp>
      <p:sp>
        <p:nvSpPr>
          <p:cNvPr id="9" name="Explosion 1 8"/>
          <p:cNvSpPr/>
          <p:nvPr/>
        </p:nvSpPr>
        <p:spPr>
          <a:xfrm>
            <a:off x="6824" y="1143000"/>
            <a:ext cx="1905000" cy="9144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/>
              <a:t>FAILED!</a:t>
            </a:r>
            <a:endParaRPr lang="en-US" b="1" dirty="0"/>
          </a:p>
        </p:txBody>
      </p:sp>
      <p:sp>
        <p:nvSpPr>
          <p:cNvPr id="10" name="Explosion 1 9"/>
          <p:cNvSpPr/>
          <p:nvPr/>
        </p:nvSpPr>
        <p:spPr>
          <a:xfrm>
            <a:off x="304800" y="2895600"/>
            <a:ext cx="1905000" cy="9144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FAILED!</a:t>
            </a:r>
            <a:endParaRPr lang="en-US" b="1" dirty="0"/>
          </a:p>
        </p:txBody>
      </p:sp>
      <p:sp>
        <p:nvSpPr>
          <p:cNvPr id="11" name="Explosion 1 10"/>
          <p:cNvSpPr/>
          <p:nvPr/>
        </p:nvSpPr>
        <p:spPr>
          <a:xfrm>
            <a:off x="2209800" y="3869178"/>
            <a:ext cx="1905000" cy="9144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FAILED!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410200" y="3810000"/>
            <a:ext cx="3581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Lonafarnib used as </a:t>
            </a:r>
            <a:r>
              <a:rPr lang="en-US" b="1" u="sng" dirty="0" smtClean="0"/>
              <a:t>Single Agents</a:t>
            </a:r>
            <a:endParaRPr lang="en-US" b="1" u="sng" dirty="0"/>
          </a:p>
        </p:txBody>
      </p:sp>
      <p:sp>
        <p:nvSpPr>
          <p:cNvPr id="13" name="Frame 12"/>
          <p:cNvSpPr/>
          <p:nvPr/>
        </p:nvSpPr>
        <p:spPr>
          <a:xfrm>
            <a:off x="5410200" y="3610415"/>
            <a:ext cx="3733800" cy="1173163"/>
          </a:xfrm>
          <a:prstGeom prst="frame">
            <a:avLst>
              <a:gd name="adj1" fmla="val 555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105400"/>
            <a:ext cx="45720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High Grade Toxicities, Low anti-Tumor activity  </a:t>
            </a:r>
            <a:endParaRPr lang="en-US" b="1" u="sng" dirty="0"/>
          </a:p>
        </p:txBody>
      </p:sp>
      <p:sp>
        <p:nvSpPr>
          <p:cNvPr id="15" name="Pentagon 14"/>
          <p:cNvSpPr/>
          <p:nvPr/>
        </p:nvSpPr>
        <p:spPr>
          <a:xfrm>
            <a:off x="3517392" y="5993892"/>
            <a:ext cx="1058020" cy="737616"/>
          </a:xfrm>
          <a:prstGeom prst="homePlate">
            <a:avLst>
              <a:gd name="adj" fmla="val 0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4575412" y="5993892"/>
            <a:ext cx="3413396" cy="737616"/>
          </a:xfrm>
          <a:prstGeom prst="homePlate">
            <a:avLst>
              <a:gd name="adj" fmla="val 1043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181600" y="5105400"/>
            <a:ext cx="3505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Toxicity Index, Bioavailable, DLT, MTD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Jae’s Homemade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71613"/>
            <a:ext cx="4572000" cy="32305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Geranylgeranylation </a:t>
            </a:r>
          </a:p>
          <a:p>
            <a:pPr lvl="1"/>
            <a:r>
              <a:rPr lang="en-US" dirty="0" smtClean="0"/>
              <a:t>adding 20C Isoprenoid.</a:t>
            </a:r>
          </a:p>
          <a:p>
            <a:r>
              <a:rPr lang="en-US" dirty="0" smtClean="0"/>
              <a:t>Versatile Prenylation</a:t>
            </a:r>
          </a:p>
          <a:p>
            <a:r>
              <a:rPr lang="en-US" dirty="0" smtClean="0"/>
              <a:t>Yield high count of hydrophobic proteins</a:t>
            </a:r>
          </a:p>
          <a:p>
            <a:r>
              <a:rPr lang="en-US" dirty="0" smtClean="0"/>
              <a:t>Restore RAS activation, regardless of FTIs.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71613"/>
            <a:ext cx="3962400" cy="2890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4362499"/>
            <a:ext cx="8331200" cy="93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5364163"/>
            <a:ext cx="8356600" cy="124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Transition to HGPS: Clinical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8212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LMNA Gene (</a:t>
            </a:r>
            <a:r>
              <a:rPr lang="en-US" dirty="0" err="1" smtClean="0"/>
              <a:t>lamin</a:t>
            </a:r>
            <a:r>
              <a:rPr lang="en-US" dirty="0" smtClean="0"/>
              <a:t>-A)</a:t>
            </a:r>
          </a:p>
          <a:p>
            <a:r>
              <a:rPr lang="en-US" dirty="0" err="1" smtClean="0"/>
              <a:t>Adjei</a:t>
            </a:r>
            <a:r>
              <a:rPr lang="en-US" dirty="0" smtClean="0"/>
              <a:t> et al. (prelamin-A biomarker)</a:t>
            </a:r>
          </a:p>
          <a:p>
            <a:r>
              <a:rPr lang="en-US" dirty="0" smtClean="0"/>
              <a:t>Leslie B. Gerdon PRF</a:t>
            </a:r>
          </a:p>
          <a:p>
            <a:r>
              <a:rPr lang="en-US" dirty="0" smtClean="0"/>
              <a:t>Addition to existing HGPS therapy:</a:t>
            </a:r>
          </a:p>
          <a:p>
            <a:pPr lvl="2"/>
            <a:r>
              <a:rPr lang="en-US" dirty="0" err="1" smtClean="0"/>
              <a:t>Pravastatin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Statin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Zoledronic</a:t>
            </a:r>
            <a:r>
              <a:rPr lang="en-US" dirty="0" smtClean="0"/>
              <a:t> Acid </a:t>
            </a:r>
            <a:r>
              <a:rPr lang="en-US" b="1" dirty="0" smtClean="0"/>
              <a:t>(</a:t>
            </a:r>
            <a:r>
              <a:rPr lang="en-US" b="1" dirty="0" err="1" smtClean="0"/>
              <a:t>Biphosphonate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+ Lonafarnib </a:t>
            </a:r>
            <a:r>
              <a:rPr lang="en-US" b="1" dirty="0" smtClean="0"/>
              <a:t>(FTIs)</a:t>
            </a:r>
            <a:r>
              <a:rPr lang="en-US" dirty="0" smtClean="0"/>
              <a:t> 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Clinical Trial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784838"/>
            <a:ext cx="1752600" cy="141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600200"/>
            <a:ext cx="1629716" cy="1353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838418"/>
            <a:ext cx="1066800" cy="1115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385825"/>
            <a:ext cx="4572000" cy="248157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22770"/>
              </p:ext>
            </p:extLst>
          </p:nvPr>
        </p:nvGraphicFramePr>
        <p:xfrm>
          <a:off x="6824" y="5867400"/>
          <a:ext cx="9137176" cy="99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Pentagon 8"/>
          <p:cNvSpPr/>
          <p:nvPr/>
        </p:nvSpPr>
        <p:spPr>
          <a:xfrm>
            <a:off x="3505200" y="5967984"/>
            <a:ext cx="1283208" cy="737616"/>
          </a:xfrm>
          <a:prstGeom prst="homePlate">
            <a:avLst>
              <a:gd name="adj" fmla="val 57861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Disease Phenotype Mice Progeria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599"/>
            <a:ext cx="8610600" cy="5257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371598"/>
            <a:ext cx="3429000" cy="12192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Spine Curvature Index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2590800"/>
            <a:ext cx="3657600" cy="10668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Osteolytic Lesions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Preclinical Phase</a:t>
            </a:r>
            <a:r>
              <a:rPr lang="en-US" dirty="0" smtClean="0"/>
              <a:t>: Cell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22770"/>
              </p:ext>
            </p:extLst>
          </p:nvPr>
        </p:nvGraphicFramePr>
        <p:xfrm>
          <a:off x="6824" y="5867400"/>
          <a:ext cx="9137176" cy="99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371600"/>
            <a:ext cx="27432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1371600"/>
            <a:ext cx="25908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1371600"/>
            <a:ext cx="26670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2300" y="4318000"/>
            <a:ext cx="6413500" cy="1803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7669" y="1333500"/>
            <a:ext cx="759062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20868" y="1371600"/>
            <a:ext cx="912931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WT-SSIM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58534" y="1371600"/>
            <a:ext cx="1142266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HGPS</a:t>
            </a:r>
            <a:endParaRPr lang="en-US" dirty="0"/>
          </a:p>
        </p:txBody>
      </p:sp>
      <p:sp>
        <p:nvSpPr>
          <p:cNvPr id="12" name="Cross 11"/>
          <p:cNvSpPr/>
          <p:nvPr/>
        </p:nvSpPr>
        <p:spPr>
          <a:xfrm>
            <a:off x="598369" y="4572000"/>
            <a:ext cx="1293931" cy="914400"/>
          </a:xfrm>
          <a:prstGeom prst="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SCH66336+</a:t>
            </a:r>
            <a:endParaRPr lang="en-US" b="1" dirty="0"/>
          </a:p>
        </p:txBody>
      </p:sp>
      <p:sp>
        <p:nvSpPr>
          <p:cNvPr id="13" name="Pentagon 12"/>
          <p:cNvSpPr/>
          <p:nvPr/>
        </p:nvSpPr>
        <p:spPr>
          <a:xfrm>
            <a:off x="3505200" y="5967984"/>
            <a:ext cx="1283208" cy="737616"/>
          </a:xfrm>
          <a:prstGeom prst="homePlate">
            <a:avLst>
              <a:gd name="adj" fmla="val 57861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352800"/>
            <a:ext cx="8394699" cy="96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Phase I</a:t>
            </a:r>
            <a:r>
              <a:rPr lang="en-US" dirty="0" smtClean="0"/>
              <a:t>: Safety Evaluation of Lonafarnib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1638"/>
            <a:ext cx="5706220" cy="43862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Weight Gain</a:t>
            </a:r>
          </a:p>
          <a:p>
            <a:r>
              <a:rPr lang="en-US" dirty="0" smtClean="0"/>
              <a:t>Cardiovascular Health</a:t>
            </a:r>
          </a:p>
          <a:p>
            <a:r>
              <a:rPr lang="en-US" dirty="0" smtClean="0"/>
              <a:t>Bone/Spine Structure</a:t>
            </a:r>
          </a:p>
          <a:p>
            <a:r>
              <a:rPr lang="en-US" dirty="0" smtClean="0"/>
              <a:t>Clinical Trial:</a:t>
            </a:r>
          </a:p>
          <a:p>
            <a:pPr lvl="1"/>
            <a:r>
              <a:rPr lang="en-US" b="1" dirty="0" smtClean="0"/>
              <a:t>Phase I</a:t>
            </a:r>
            <a:r>
              <a:rPr lang="en-US" dirty="0" smtClean="0"/>
              <a:t>: Safety of Lonafarnib in Pediatrics (&gt;2y.o) Establish DLT MTD.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22770"/>
              </p:ext>
            </p:extLst>
          </p:nvPr>
        </p:nvGraphicFramePr>
        <p:xfrm>
          <a:off x="6824" y="5867400"/>
          <a:ext cx="9137176" cy="99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953000"/>
            <a:ext cx="6769100" cy="1034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5412" y="1752600"/>
            <a:ext cx="4140199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entagon 7"/>
          <p:cNvSpPr/>
          <p:nvPr/>
        </p:nvSpPr>
        <p:spPr>
          <a:xfrm>
            <a:off x="4575412" y="5993892"/>
            <a:ext cx="1283208" cy="737616"/>
          </a:xfrm>
          <a:prstGeom prst="homePlate">
            <a:avLst>
              <a:gd name="adj" fmla="val 57861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Phase II</a:t>
            </a:r>
            <a:r>
              <a:rPr lang="en-US" dirty="0" smtClean="0"/>
              <a:t>: Efficacy in Therapeutics  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22770"/>
              </p:ext>
            </p:extLst>
          </p:nvPr>
        </p:nvGraphicFramePr>
        <p:xfrm>
          <a:off x="6824" y="5867400"/>
          <a:ext cx="9137176" cy="99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entagon 5"/>
          <p:cNvSpPr/>
          <p:nvPr/>
        </p:nvSpPr>
        <p:spPr>
          <a:xfrm>
            <a:off x="5715000" y="5993892"/>
            <a:ext cx="1283208" cy="737616"/>
          </a:xfrm>
          <a:prstGeom prst="homePlate">
            <a:avLst>
              <a:gd name="adj" fmla="val 57861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4663769"/>
            <a:ext cx="6651388" cy="1283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2209800"/>
            <a:ext cx="4441588" cy="2271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3841242"/>
            <a:ext cx="3813412" cy="215265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600200"/>
            <a:ext cx="4118212" cy="3459163"/>
          </a:xfrm>
        </p:spPr>
        <p:txBody>
          <a:bodyPr/>
          <a:lstStyle/>
          <a:p>
            <a:r>
              <a:rPr lang="en-US" dirty="0" smtClean="0"/>
              <a:t>Tri-Drug Therapy  </a:t>
            </a:r>
          </a:p>
          <a:p>
            <a:r>
              <a:rPr lang="en-US" dirty="0" smtClean="0"/>
              <a:t>25 Patients (age 3-16)</a:t>
            </a:r>
          </a:p>
          <a:p>
            <a:r>
              <a:rPr lang="en-US" dirty="0" smtClean="0"/>
              <a:t>So far, 50% increase annual Weight Gain.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1447800"/>
            <a:ext cx="5181600" cy="76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Objectives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Unmet Medical Needs</a:t>
            </a:r>
            <a:endParaRPr lang="en-US" b="1" dirty="0" smtClean="0">
              <a:latin typeface="Avenir Heavy"/>
              <a:cs typeface="Avenir Heavy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Understand process of </a:t>
            </a:r>
            <a:r>
              <a:rPr lang="en-US" b="1" dirty="0" smtClean="0">
                <a:latin typeface="Avenir Heavy"/>
                <a:cs typeface="Avenir Heavy"/>
              </a:rPr>
              <a:t>Prenylation</a:t>
            </a:r>
          </a:p>
          <a:p>
            <a:r>
              <a:rPr lang="en-US" dirty="0" smtClean="0">
                <a:latin typeface="Avenir Book"/>
                <a:cs typeface="Avenir Book"/>
              </a:rPr>
              <a:t>Understand the mechanism of </a:t>
            </a:r>
            <a:r>
              <a:rPr lang="en-US" b="1" i="1" dirty="0" smtClean="0">
                <a:latin typeface="Avenir Heavy"/>
                <a:cs typeface="Avenir Heavy"/>
              </a:rPr>
              <a:t>Farnesyltransferase Inhibitors </a:t>
            </a:r>
            <a:r>
              <a:rPr lang="en-US" dirty="0" smtClean="0">
                <a:latin typeface="Avenir Heavy"/>
                <a:cs typeface="Avenir Heavy"/>
              </a:rPr>
              <a:t>(FTIs)</a:t>
            </a:r>
          </a:p>
          <a:p>
            <a:r>
              <a:rPr lang="en-US" b="1" dirty="0" smtClean="0">
                <a:latin typeface="Avenir Heavy"/>
                <a:cs typeface="Avenir Heavy"/>
              </a:rPr>
              <a:t>Lonafarnib</a:t>
            </a:r>
            <a:r>
              <a:rPr lang="en-US" dirty="0" smtClean="0">
                <a:latin typeface="Avenir Book"/>
                <a:cs typeface="Avenir Book"/>
              </a:rPr>
              <a:t> (SCH66336/Sarasar©)  </a:t>
            </a:r>
          </a:p>
          <a:p>
            <a:r>
              <a:rPr lang="en-US" b="1" dirty="0" smtClean="0">
                <a:latin typeface="Avenir Heavy"/>
                <a:cs typeface="Avenir Heavy"/>
              </a:rPr>
              <a:t>Hutchinson-Gilford Progeria Syndrome </a:t>
            </a:r>
            <a:r>
              <a:rPr lang="en-US" dirty="0" smtClean="0">
                <a:latin typeface="Avenir Book"/>
                <a:cs typeface="Avenir Book"/>
              </a:rPr>
              <a:t>(HGPS)</a:t>
            </a:r>
          </a:p>
          <a:p>
            <a:r>
              <a:rPr lang="en-US" dirty="0" smtClean="0">
                <a:latin typeface="Avenir Book"/>
                <a:cs typeface="Avenir Book"/>
              </a:rPr>
              <a:t>FTIs Trail in </a:t>
            </a:r>
            <a:r>
              <a:rPr lang="en-US" dirty="0" smtClean="0">
                <a:latin typeface="Avenir Heavy"/>
                <a:cs typeface="Avenir Heavy"/>
              </a:rPr>
              <a:t>Cancer </a:t>
            </a:r>
            <a:r>
              <a:rPr lang="en-US" dirty="0" smtClean="0">
                <a:latin typeface="Avenir Light"/>
                <a:cs typeface="Avenir Light"/>
              </a:rPr>
              <a:t>and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FTIs Trail in </a:t>
            </a:r>
            <a:r>
              <a:rPr lang="en-US" dirty="0" smtClean="0">
                <a:latin typeface="Avenir Heavy"/>
                <a:cs typeface="Avenir Heavy"/>
              </a:rPr>
              <a:t>HGPS</a:t>
            </a:r>
          </a:p>
          <a:p>
            <a:r>
              <a:rPr lang="en-US" dirty="0" smtClean="0">
                <a:latin typeface="Avenir Book"/>
                <a:cs typeface="Avenir Book"/>
              </a:rPr>
              <a:t>Benefits of Combinatorial Drug Treatment</a:t>
            </a:r>
            <a:endParaRPr lang="en-US" dirty="0" smtClean="0">
              <a:latin typeface="Avenir Heavy"/>
              <a:cs typeface="Avenir Heavy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Prospective: Combinatorial Therapy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536073"/>
            <a:ext cx="1676400" cy="24286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0200" y="3461238"/>
            <a:ext cx="3063847" cy="244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1524000"/>
            <a:ext cx="2895600" cy="4114474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517288"/>
            <a:ext cx="1997047" cy="1341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347" y="5080913"/>
            <a:ext cx="1295400" cy="1115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6676" y="3858322"/>
            <a:ext cx="1752600" cy="14155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00" y="5905500"/>
            <a:ext cx="914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HGPS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172200" y="5905500"/>
            <a:ext cx="2590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SOLID TUMORS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1524000"/>
            <a:ext cx="5695950" cy="1187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375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1828800"/>
            <a:ext cx="64008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WHERE DO YOU FIT IN?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Unmet Medical Needs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17638"/>
            <a:ext cx="4191000" cy="47085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venir Heavy"/>
                <a:cs typeface="Avenir Heavy"/>
              </a:rPr>
              <a:t>Hutchinson-Gilford Progeria Syndrome</a:t>
            </a:r>
          </a:p>
          <a:p>
            <a:pPr lvl="1"/>
            <a:r>
              <a:rPr lang="en-US" sz="2000" dirty="0" smtClean="0">
                <a:latin typeface="Avenir Heavy"/>
                <a:cs typeface="Avenir Heavy"/>
              </a:rPr>
              <a:t>1/4mil live births</a:t>
            </a:r>
          </a:p>
          <a:p>
            <a:pPr lvl="1"/>
            <a:r>
              <a:rPr lang="en-US" sz="2000" dirty="0" smtClean="0">
                <a:latin typeface="Avenir Heavy"/>
                <a:cs typeface="Avenir Heavy"/>
              </a:rPr>
              <a:t>Genetic Disorder (LMNA)</a:t>
            </a:r>
          </a:p>
          <a:p>
            <a:pPr lvl="1"/>
            <a:r>
              <a:rPr lang="en-US" sz="2000" dirty="0" smtClean="0">
                <a:latin typeface="Avenir Heavy"/>
                <a:cs typeface="Avenir Heavy"/>
              </a:rPr>
              <a:t>Rapid aging in children</a:t>
            </a:r>
          </a:p>
          <a:p>
            <a:pPr lvl="1"/>
            <a:r>
              <a:rPr lang="en-US" sz="2000" dirty="0" smtClean="0">
                <a:latin typeface="Avenir Heavy"/>
                <a:cs typeface="Avenir Heavy"/>
              </a:rPr>
              <a:t>Problems in bones and cardiovascular health</a:t>
            </a:r>
          </a:p>
          <a:p>
            <a:pPr lvl="1"/>
            <a:r>
              <a:rPr lang="en-US" sz="2000" dirty="0" smtClean="0">
                <a:latin typeface="Avenir Heavy"/>
                <a:cs typeface="Avenir Heavy"/>
              </a:rPr>
              <a:t>Death at (averaged) 13</a:t>
            </a:r>
          </a:p>
          <a:p>
            <a:r>
              <a:rPr lang="en-US" sz="2400" dirty="0" smtClean="0">
                <a:latin typeface="Avenir Heavy"/>
                <a:cs typeface="Avenir Heavy"/>
              </a:rPr>
              <a:t>Cancer Treatment</a:t>
            </a:r>
          </a:p>
          <a:p>
            <a:pPr lvl="2"/>
            <a:r>
              <a:rPr lang="en-US" sz="1600" dirty="0" smtClean="0">
                <a:latin typeface="Avenir Heavy"/>
                <a:cs typeface="Avenir Heavy"/>
              </a:rPr>
              <a:t>Leukemia</a:t>
            </a:r>
          </a:p>
          <a:p>
            <a:pPr lvl="2"/>
            <a:r>
              <a:rPr lang="en-US" sz="1600" dirty="0" err="1" smtClean="0">
                <a:latin typeface="Avenir Heavy"/>
                <a:cs typeface="Avenir Heavy"/>
              </a:rPr>
              <a:t>Glioblastoma</a:t>
            </a:r>
            <a:r>
              <a:rPr lang="en-US" sz="1600" dirty="0" smtClean="0">
                <a:latin typeface="Avenir Heavy"/>
                <a:cs typeface="Avenir Heavy"/>
              </a:rPr>
              <a:t> </a:t>
            </a:r>
            <a:r>
              <a:rPr lang="en-US" sz="1600" dirty="0" err="1" smtClean="0">
                <a:latin typeface="Avenir Heavy"/>
                <a:cs typeface="Avenir Heavy"/>
              </a:rPr>
              <a:t>Maltiforme</a:t>
            </a:r>
            <a:endParaRPr lang="en-US" sz="1600" dirty="0" smtClean="0">
              <a:latin typeface="Avenir Heavy"/>
              <a:cs typeface="Avenir Heavy"/>
            </a:endParaRPr>
          </a:p>
          <a:p>
            <a:pPr lvl="2"/>
            <a:r>
              <a:rPr lang="en-US" sz="1600" dirty="0" smtClean="0">
                <a:latin typeface="Avenir Heavy"/>
                <a:cs typeface="Avenir Heavy"/>
              </a:rPr>
              <a:t>Lung Cancer (SC/</a:t>
            </a:r>
            <a:r>
              <a:rPr lang="en-US" sz="1600" dirty="0" err="1" smtClean="0">
                <a:latin typeface="Avenir Heavy"/>
                <a:cs typeface="Avenir Heavy"/>
              </a:rPr>
              <a:t>nonSC</a:t>
            </a:r>
            <a:r>
              <a:rPr lang="en-US" sz="1600" dirty="0" smtClean="0">
                <a:latin typeface="Avenir Heavy"/>
                <a:cs typeface="Avenir Heavy"/>
              </a:rPr>
              <a:t>) </a:t>
            </a:r>
          </a:p>
          <a:p>
            <a:pPr>
              <a:buNone/>
            </a:pPr>
            <a:endParaRPr lang="en-US" sz="2400" dirty="0" smtClean="0">
              <a:latin typeface="Avenir Heavy"/>
              <a:cs typeface="Avenir Heav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581399" cy="3196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208" y="4267200"/>
            <a:ext cx="3134497" cy="208757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22770"/>
              </p:ext>
            </p:extLst>
          </p:nvPr>
        </p:nvGraphicFramePr>
        <p:xfrm>
          <a:off x="6824" y="5999671"/>
          <a:ext cx="9137176" cy="99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Pentagon 7"/>
          <p:cNvSpPr/>
          <p:nvPr/>
        </p:nvSpPr>
        <p:spPr>
          <a:xfrm>
            <a:off x="0" y="5999671"/>
            <a:ext cx="1283208" cy="737616"/>
          </a:xfrm>
          <a:prstGeom prst="homePlate">
            <a:avLst>
              <a:gd name="adj" fmla="val 57861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1" y="4038588"/>
            <a:ext cx="1765300" cy="1732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effectLst>
            <a:glow rad="228600">
              <a:schemeClr val="accent2">
                <a:alpha val="75000"/>
              </a:schemeClr>
            </a:glow>
          </a:effectLst>
        </p:spPr>
        <p:txBody>
          <a:bodyPr/>
          <a:lstStyle/>
          <a:p>
            <a:r>
              <a:rPr lang="en-US" dirty="0" smtClean="0"/>
              <a:t>Prenylation &amp; Farnesyl-Group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07900"/>
            <a:ext cx="5791200" cy="21621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200" y="3581400"/>
            <a:ext cx="3200400" cy="1524000"/>
          </a:xfrm>
          <a:prstGeom prst="ellipse">
            <a:avLst/>
          </a:prstGeom>
          <a:effectLst>
            <a:glow rad="101600">
              <a:schemeClr val="accent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Farnesyl Diphosphate</a:t>
            </a:r>
          </a:p>
          <a:p>
            <a:pPr algn="ctr"/>
            <a:r>
              <a:rPr lang="en-US" sz="2800" b="1" dirty="0" smtClean="0"/>
              <a:t>FDP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7400" y="5534543"/>
            <a:ext cx="5359400" cy="11832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Prenylation</a:t>
            </a:r>
            <a:r>
              <a:rPr lang="en-US" dirty="0" smtClean="0"/>
              <a:t>: Process of adding a hydrophobic-lipid group to a protein. (Post-Translational)</a:t>
            </a:r>
          </a:p>
          <a:p>
            <a:pPr algn="ctr"/>
            <a:r>
              <a:rPr lang="en-US" dirty="0" smtClean="0"/>
              <a:t>*Makes Proteins Hydrophobic </a:t>
            </a:r>
            <a:r>
              <a:rPr lang="en-US" b="1" dirty="0" smtClean="0"/>
              <a:t>“Water Fearing”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0" y="3470000"/>
            <a:ext cx="5032348" cy="1787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172200" y="1828800"/>
            <a:ext cx="2514600" cy="914400"/>
          </a:xfrm>
          <a:prstGeom prst="ellipse">
            <a:avLst/>
          </a:prstGeom>
          <a:effectLst>
            <a:glow rad="139700">
              <a:schemeClr val="accent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Farnesyl-Group</a:t>
            </a:r>
          </a:p>
          <a:p>
            <a:pPr algn="ctr"/>
            <a:r>
              <a:rPr lang="en-US" b="1" dirty="0" smtClean="0"/>
              <a:t>“Hydrophobic”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Farnesylation &amp; Farnesyltransferase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0" y="1600200"/>
            <a:ext cx="1905000" cy="914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914400" y="4483608"/>
            <a:ext cx="1752600" cy="914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Protein</a:t>
            </a: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181600" y="4483608"/>
            <a:ext cx="1831316" cy="914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10" name="Punched Tape 9"/>
          <p:cNvSpPr/>
          <p:nvPr/>
        </p:nvSpPr>
        <p:spPr>
          <a:xfrm>
            <a:off x="1752600" y="1752600"/>
            <a:ext cx="914400" cy="3474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C</a:t>
            </a:r>
            <a:r>
              <a:rPr lang="en-US" b="1" dirty="0" smtClean="0"/>
              <a:t>-AAX</a:t>
            </a:r>
            <a:endParaRPr lang="en-US" b="1" dirty="0"/>
          </a:p>
        </p:txBody>
      </p:sp>
      <p:sp>
        <p:nvSpPr>
          <p:cNvPr id="11" name="Punched Tape 10"/>
          <p:cNvSpPr/>
          <p:nvPr/>
        </p:nvSpPr>
        <p:spPr>
          <a:xfrm>
            <a:off x="2667000" y="4767072"/>
            <a:ext cx="914400" cy="3474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504D"/>
                </a:solidFill>
              </a:rPr>
              <a:t>C</a:t>
            </a:r>
            <a:r>
              <a:rPr lang="en-US" b="1" dirty="0" smtClean="0"/>
              <a:t>-AAX</a:t>
            </a:r>
            <a:endParaRPr lang="en-US" b="1" dirty="0"/>
          </a:p>
        </p:txBody>
      </p:sp>
      <p:sp>
        <p:nvSpPr>
          <p:cNvPr id="16" name="Up Arrow 15"/>
          <p:cNvSpPr/>
          <p:nvPr/>
        </p:nvSpPr>
        <p:spPr>
          <a:xfrm>
            <a:off x="2781300" y="5064380"/>
            <a:ext cx="228600" cy="667255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7"/>
          <p:cNvSpPr/>
          <p:nvPr/>
        </p:nvSpPr>
        <p:spPr>
          <a:xfrm rot="5400000">
            <a:off x="2024569" y="5872669"/>
            <a:ext cx="1437261" cy="533400"/>
          </a:xfrm>
          <a:prstGeom prst="trapezoi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FARNESYL</a:t>
            </a:r>
            <a:endParaRPr lang="en-US" b="1" i="1" dirty="0"/>
          </a:p>
        </p:txBody>
      </p:sp>
      <p:sp>
        <p:nvSpPr>
          <p:cNvPr id="19" name="Cloud 18"/>
          <p:cNvSpPr/>
          <p:nvPr/>
        </p:nvSpPr>
        <p:spPr>
          <a:xfrm>
            <a:off x="5029200" y="1382001"/>
            <a:ext cx="1752600" cy="9144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Mature-Protein</a:t>
            </a:r>
            <a:endParaRPr lang="en-US" dirty="0"/>
          </a:p>
        </p:txBody>
      </p:sp>
      <p:sp>
        <p:nvSpPr>
          <p:cNvPr id="20" name="Punched Tape 19"/>
          <p:cNvSpPr/>
          <p:nvPr/>
        </p:nvSpPr>
        <p:spPr>
          <a:xfrm>
            <a:off x="7772400" y="5498335"/>
            <a:ext cx="914400" cy="3474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-AAX</a:t>
            </a:r>
            <a:endParaRPr lang="en-US" b="1" dirty="0"/>
          </a:p>
        </p:txBody>
      </p:sp>
      <p:sp>
        <p:nvSpPr>
          <p:cNvPr id="21" name="Punched Tape 20"/>
          <p:cNvSpPr/>
          <p:nvPr/>
        </p:nvSpPr>
        <p:spPr>
          <a:xfrm>
            <a:off x="6934201" y="4572000"/>
            <a:ext cx="914400" cy="54254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C-OCH</a:t>
            </a:r>
            <a:r>
              <a:rPr lang="en-US" b="1" baseline="-25000" dirty="0" smtClean="0"/>
              <a:t>3</a:t>
            </a:r>
            <a:endParaRPr lang="en-US" b="1" dirty="0"/>
          </a:p>
        </p:txBody>
      </p:sp>
      <p:sp>
        <p:nvSpPr>
          <p:cNvPr id="22" name="Up Arrow 21"/>
          <p:cNvSpPr/>
          <p:nvPr/>
        </p:nvSpPr>
        <p:spPr>
          <a:xfrm>
            <a:off x="7012917" y="4995672"/>
            <a:ext cx="266701" cy="850135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apezoid 22"/>
          <p:cNvSpPr/>
          <p:nvPr/>
        </p:nvSpPr>
        <p:spPr>
          <a:xfrm rot="5400000">
            <a:off x="6400800" y="5779008"/>
            <a:ext cx="1295400" cy="533400"/>
          </a:xfrm>
          <a:prstGeom prst="trapezoid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FARNESYL</a:t>
            </a:r>
            <a:endParaRPr lang="en-US" b="1" i="1" dirty="0"/>
          </a:p>
        </p:txBody>
      </p:sp>
      <p:sp>
        <p:nvSpPr>
          <p:cNvPr id="24" name="Punched Tape 23"/>
          <p:cNvSpPr/>
          <p:nvPr/>
        </p:nvSpPr>
        <p:spPr>
          <a:xfrm>
            <a:off x="7315201" y="1382001"/>
            <a:ext cx="1673884" cy="54254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15aa-</a:t>
            </a:r>
            <a:r>
              <a:rPr lang="en-US" b="1" dirty="0" smtClean="0">
                <a:solidFill>
                  <a:srgbClr val="C0504D"/>
                </a:solidFill>
              </a:rPr>
              <a:t>C</a:t>
            </a:r>
            <a:r>
              <a:rPr lang="en-US" b="1" dirty="0" smtClean="0"/>
              <a:t>-OCH</a:t>
            </a:r>
            <a:r>
              <a:rPr lang="en-US" b="1" baseline="-25000" dirty="0" smtClean="0"/>
              <a:t>3</a:t>
            </a:r>
            <a:endParaRPr lang="en-US" b="1" dirty="0"/>
          </a:p>
        </p:txBody>
      </p:sp>
      <p:sp>
        <p:nvSpPr>
          <p:cNvPr id="25" name="Up Arrow 24"/>
          <p:cNvSpPr/>
          <p:nvPr/>
        </p:nvSpPr>
        <p:spPr>
          <a:xfrm>
            <a:off x="8039100" y="1816608"/>
            <a:ext cx="152400" cy="56692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apezoid 25"/>
          <p:cNvSpPr/>
          <p:nvPr/>
        </p:nvSpPr>
        <p:spPr>
          <a:xfrm rot="5400000">
            <a:off x="7543800" y="2514600"/>
            <a:ext cx="1295400" cy="533400"/>
          </a:xfrm>
          <a:prstGeom prst="trapezoi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FARNESYL</a:t>
            </a:r>
            <a:endParaRPr lang="en-US" b="1" i="1" dirty="0"/>
          </a:p>
        </p:txBody>
      </p:sp>
      <p:sp>
        <p:nvSpPr>
          <p:cNvPr id="27" name="Circular Arrow 26"/>
          <p:cNvSpPr/>
          <p:nvPr/>
        </p:nvSpPr>
        <p:spPr>
          <a:xfrm rot="3978046">
            <a:off x="1253292" y="2499515"/>
            <a:ext cx="2370396" cy="1706432"/>
          </a:xfrm>
          <a:prstGeom prst="circularArrow">
            <a:avLst>
              <a:gd name="adj1" fmla="val 0"/>
              <a:gd name="adj2" fmla="val 1126791"/>
              <a:gd name="adj3" fmla="val 20318070"/>
              <a:gd name="adj4" fmla="val 10800000"/>
              <a:gd name="adj5" fmla="val 124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246291">
            <a:off x="3324978" y="5645523"/>
            <a:ext cx="2187653" cy="400565"/>
          </a:xfrm>
          <a:prstGeom prst="curvedUpArrow">
            <a:avLst>
              <a:gd name="adj1" fmla="val 0"/>
              <a:gd name="adj2" fmla="val 10821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rot="9317452">
            <a:off x="5944039" y="2677481"/>
            <a:ext cx="707470" cy="1685079"/>
          </a:xfrm>
          <a:prstGeom prst="curvedLeftArrow">
            <a:avLst>
              <a:gd name="adj1" fmla="val 0"/>
              <a:gd name="adj2" fmla="val 50000"/>
              <a:gd name="adj3" fmla="val 267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iagonal Stripe 29"/>
          <p:cNvSpPr/>
          <p:nvPr/>
        </p:nvSpPr>
        <p:spPr>
          <a:xfrm>
            <a:off x="7070477" y="2584244"/>
            <a:ext cx="489447" cy="609600"/>
          </a:xfrm>
          <a:prstGeom prst="diagStri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iagonal Stripe 30"/>
          <p:cNvSpPr/>
          <p:nvPr/>
        </p:nvSpPr>
        <p:spPr>
          <a:xfrm rot="7473669">
            <a:off x="6656927" y="2468250"/>
            <a:ext cx="425591" cy="702299"/>
          </a:xfrm>
          <a:prstGeom prst="diagStri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gular Pentagon 31"/>
          <p:cNvSpPr/>
          <p:nvPr/>
        </p:nvSpPr>
        <p:spPr>
          <a:xfrm>
            <a:off x="6459827" y="3041445"/>
            <a:ext cx="1341887" cy="844755"/>
          </a:xfrm>
          <a:prstGeom prst="pen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ZMPSTE24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3" name="Teardrop 32"/>
          <p:cNvSpPr/>
          <p:nvPr/>
        </p:nvSpPr>
        <p:spPr>
          <a:xfrm>
            <a:off x="1447800" y="2819400"/>
            <a:ext cx="3581400" cy="6858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FARNESYLTRANSFERASE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rapezoid 33"/>
          <p:cNvSpPr/>
          <p:nvPr/>
        </p:nvSpPr>
        <p:spPr>
          <a:xfrm rot="5400000">
            <a:off x="158496" y="3461004"/>
            <a:ext cx="1511808" cy="533400"/>
          </a:xfrm>
          <a:prstGeom prst="trapezoi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FARNESYL</a:t>
            </a:r>
            <a:endParaRPr lang="en-US" b="1" i="1" dirty="0"/>
          </a:p>
        </p:txBody>
      </p:sp>
      <p:sp>
        <p:nvSpPr>
          <p:cNvPr id="35" name="Up Arrow 34"/>
          <p:cNvSpPr/>
          <p:nvPr/>
        </p:nvSpPr>
        <p:spPr>
          <a:xfrm>
            <a:off x="800100" y="2667001"/>
            <a:ext cx="228600" cy="374444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" y="533400"/>
            <a:ext cx="8229600" cy="1143000"/>
          </a:xfrm>
        </p:spPr>
        <p:txBody>
          <a:bodyPr/>
          <a:lstStyle/>
          <a:p>
            <a:r>
              <a:rPr lang="en-US" dirty="0" smtClean="0"/>
              <a:t>Cell Nucleus &amp; Nuclear Envelope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2" y="1485900"/>
            <a:ext cx="8229600" cy="506318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9858935">
            <a:off x="7679680" y="3077448"/>
            <a:ext cx="759150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270731">
            <a:off x="7455352" y="4553979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004459">
            <a:off x="6163636" y="6052085"/>
            <a:ext cx="778412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404525">
            <a:off x="1019194" y="2967856"/>
            <a:ext cx="1123247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68032" y="4130537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969177">
            <a:off x="1313150" y="3413354"/>
            <a:ext cx="582651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6842878">
            <a:off x="5894669" y="1609257"/>
            <a:ext cx="532576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846527">
            <a:off x="6392576" y="1775671"/>
            <a:ext cx="685439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1962" y="1698326"/>
            <a:ext cx="2121238" cy="9903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Nuclear Envelope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Nuclear Membrane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3962401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371600"/>
            <a:ext cx="4953000" cy="452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739640"/>
            <a:ext cx="8382000" cy="2118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7000" y="4953000"/>
            <a:ext cx="1447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Lamin A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352801" y="6172200"/>
            <a:ext cx="1828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Nuclear Lamina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Progeria (LMNA)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458200" cy="4144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199"/>
            <a:ext cx="4781550" cy="414496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22770"/>
              </p:ext>
            </p:extLst>
          </p:nvPr>
        </p:nvGraphicFramePr>
        <p:xfrm>
          <a:off x="6824" y="5630863"/>
          <a:ext cx="9137176" cy="99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Pentagon 7"/>
          <p:cNvSpPr/>
          <p:nvPr/>
        </p:nvSpPr>
        <p:spPr>
          <a:xfrm>
            <a:off x="6824" y="5745161"/>
            <a:ext cx="1283208" cy="737616"/>
          </a:xfrm>
          <a:prstGeom prst="homePlate">
            <a:avLst>
              <a:gd name="adj" fmla="val 57861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5858620" y="2374392"/>
            <a:ext cx="981820" cy="585216"/>
          </a:xfrm>
          <a:prstGeom prst="homePlate">
            <a:avLst>
              <a:gd name="adj" fmla="val 0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RAS Activation by </a:t>
            </a:r>
            <a:r>
              <a:rPr lang="en-US" dirty="0" err="1" smtClean="0"/>
              <a:t>FTase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91000" cy="45259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22770"/>
              </p:ext>
            </p:extLst>
          </p:nvPr>
        </p:nvGraphicFramePr>
        <p:xfrm>
          <a:off x="6824" y="5630863"/>
          <a:ext cx="9137176" cy="99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entagon 7"/>
          <p:cNvSpPr/>
          <p:nvPr/>
        </p:nvSpPr>
        <p:spPr>
          <a:xfrm>
            <a:off x="6824" y="5758402"/>
            <a:ext cx="1283208" cy="737616"/>
          </a:xfrm>
          <a:prstGeom prst="homePlate">
            <a:avLst>
              <a:gd name="adj" fmla="val 57861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1364545"/>
            <a:ext cx="5588474" cy="106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74" y="2431345"/>
            <a:ext cx="8547100" cy="3199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1447800"/>
            <a:ext cx="1828800" cy="1601444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685800" y="3276600"/>
            <a:ext cx="1981200" cy="2133600"/>
          </a:xfrm>
          <a:prstGeom prst="frame">
            <a:avLst>
              <a:gd name="adj1" fmla="val 459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868</Words>
  <Application>Microsoft Office PowerPoint</Application>
  <PresentationFormat>On-screen Show (4:3)</PresentationFormat>
  <Paragraphs>221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FTI-Lonarfarnib’s Potential for Progeria: Resurrection of a  Failed Cancer Drug  Jae Pukma B.Sc  Biology/Mathematics April 23, 2013  Drug Discovery Seminar    </vt:lpstr>
      <vt:lpstr>Objectives</vt:lpstr>
      <vt:lpstr>Unmet Medical Needs</vt:lpstr>
      <vt:lpstr>Prenylation &amp; Farnesyl-Group</vt:lpstr>
      <vt:lpstr>Farnesylation &amp; Farnesyltransferase</vt:lpstr>
      <vt:lpstr>Cell Nucleus &amp; Nuclear Envelope </vt:lpstr>
      <vt:lpstr>Nuclear Membrane Structure </vt:lpstr>
      <vt:lpstr>Progeria (LMNA)</vt:lpstr>
      <vt:lpstr>RAS Activation by FTase</vt:lpstr>
      <vt:lpstr>Target: Farnesyltransferase</vt:lpstr>
      <vt:lpstr>FTI: Drug Rational Design</vt:lpstr>
      <vt:lpstr>Lonafarnib (FTI) [Mechanism..Bench..Bedside] </vt:lpstr>
      <vt:lpstr>Lonafarnib in Cancer-Tumor Treatment</vt:lpstr>
      <vt:lpstr>Jae’s Homemade Reason</vt:lpstr>
      <vt:lpstr>Transition to HGPS: Clinical Trial</vt:lpstr>
      <vt:lpstr>Disease Phenotype Mice Progeria</vt:lpstr>
      <vt:lpstr>Preclinical Phase: Cell Assay</vt:lpstr>
      <vt:lpstr>Phase I: Safety Evaluation of Lonafarnib</vt:lpstr>
      <vt:lpstr>Phase II: Efficacy in Therapeutics   </vt:lpstr>
      <vt:lpstr>Future Prospective: Combinatorial Therapy 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FTILonarfarnib’s Potential for Progeria: Resurrection of  Failed Drug  Jae Pukma B.S  Biology/Mathematics April 23, 2013</dc:title>
  <dc:creator>Srunphut Pukma</dc:creator>
  <cp:lastModifiedBy>Srunphut Pukma</cp:lastModifiedBy>
  <cp:revision>235</cp:revision>
  <dcterms:created xsi:type="dcterms:W3CDTF">2013-08-18T02:24:59Z</dcterms:created>
  <dcterms:modified xsi:type="dcterms:W3CDTF">2013-08-18T02:26:00Z</dcterms:modified>
</cp:coreProperties>
</file>