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30" Target="slides/slide25.xml"/><Relationship Type="http://schemas.openxmlformats.org/officeDocument/2006/relationships/slide" Id="rId12" Target="slides/slide7.xml"/><Relationship Type="http://schemas.openxmlformats.org/officeDocument/2006/relationships/slide" Id="rId31" Target="slides/slide26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32" Target="slides/slide27.xml"/><Relationship Type="http://schemas.openxmlformats.org/officeDocument/2006/relationships/slide" Id="rId29" Target="slides/slide24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0" id="12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2" id="13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6" id="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7" id="13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8" id="13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2" id="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3" id="14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4" id="14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8" id="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9" id="14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0" id="15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4" id="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5" id="1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6" id="1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2" id="16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8" id="16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2" id="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3" id="17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4" id="17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0" id="18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6" id="18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0" id="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1" id="19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2" id="1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ysmLA5TqbIY"/><Relationship Type="http://schemas.openxmlformats.org/officeDocument/2006/relationships/image" Id="rId5" Target="../media/image02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1yPfmRoSfpA"/><Relationship Type="http://schemas.openxmlformats.org/officeDocument/2006/relationships/image" Id="rId5" Target="../media/image04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IJNR2EpS0jw"/><Relationship Type="http://schemas.openxmlformats.org/officeDocument/2006/relationships/image" Id="rId5" Target="../media/image11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gKH1PymutJQ"/><Relationship Type="http://schemas.openxmlformats.org/officeDocument/2006/relationships/image" Id="rId5" Target="../media/image09.jp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nGeKSiCQkPw"/><Relationship Type="http://schemas.openxmlformats.org/officeDocument/2006/relationships/image" Id="rId5" Target="../media/image03.jp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7X4CoXIdlCA"/><Relationship Type="http://schemas.openxmlformats.org/officeDocument/2006/relationships/image" Id="rId5" Target="../media/image10.jp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0yuFy_qjolU"/><Relationship Type="http://schemas.openxmlformats.org/officeDocument/2006/relationships/image" Id="rId5" Target="../media/image15.jp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T0Wc8RQNtWU"/><Relationship Type="http://schemas.openxmlformats.org/officeDocument/2006/relationships/image" Id="rId5" Target="../media/image16.jpg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JFY4amEjDBw"/><Relationship Type="http://schemas.openxmlformats.org/officeDocument/2006/relationships/image" Id="rId5" Target="../media/image12.jp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8.png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gMkzLHwe4-c"/><Relationship Type="http://schemas.openxmlformats.org/officeDocument/2006/relationships/image" Id="rId5" Target="../media/image14.jpg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XREnvJRkif0"/><Relationship Type="http://schemas.openxmlformats.org/officeDocument/2006/relationships/image" Id="rId5" Target="../media/image20.jpg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-lktd1OBHVI"/><Relationship Type="http://schemas.openxmlformats.org/officeDocument/2006/relationships/image" Id="rId5" Target="../media/image17.jpg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VVp8UGjECt4"/><Relationship Type="http://schemas.openxmlformats.org/officeDocument/2006/relationships/image" Id="rId5" Target="../media/image21.jpg"/></Relationships>
</file>

<file path=ppt/slides/_rels/slide2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4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rLDgQg6bq7o"/><Relationship Type="http://schemas.openxmlformats.org/officeDocument/2006/relationships/image" Id="rId5" Target="../media/image13.jpg"/></Relationships>
</file>

<file path=ppt/slides/_rels/slide2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5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g2BsMSNfraQ"/><Relationship Type="http://schemas.openxmlformats.org/officeDocument/2006/relationships/image" Id="rId5" Target="../media/image19.jpg"/></Relationships>
</file>

<file path=ppt/slides/_rels/slide2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6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bBuNvyo4j54"/><Relationship Type="http://schemas.openxmlformats.org/officeDocument/2006/relationships/image" Id="rId5" Target="../media/image22.jpg"/></Relationships>
</file>

<file path=ppt/slides/_rels/slide2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7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QQh56geU0X8"/><Relationship Type="http://schemas.openxmlformats.org/officeDocument/2006/relationships/image" Id="rId5" Target="../media/image23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6AXPnH0C9UA"/><Relationship Type="http://schemas.openxmlformats.org/officeDocument/2006/relationships/image" Id="rId5" Target="../media/image06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Pkx-LGTz2BY"/><Relationship Type="http://schemas.openxmlformats.org/officeDocument/2006/relationships/image" Id="rId5" Target="../media/image07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rxUm-2x-2dM"/><Relationship Type="http://schemas.openxmlformats.org/officeDocument/2006/relationships/image" Id="rId5" Target="../media/image01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HMGIbOGu8q0"/><Relationship Type="http://schemas.openxmlformats.org/officeDocument/2006/relationships/image" Id="rId5" Target="../media/image00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FHnyQXyuTGY"/><Relationship Type="http://schemas.openxmlformats.org/officeDocument/2006/relationships/image" Id="rId5" Target="../media/image24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3OQWjsqW6Ts"/><Relationship Type="http://schemas.openxmlformats.org/officeDocument/2006/relationships/image" Id="rId5" Target="../media/image08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5.xml"/><Relationship Type="http://schemas.openxmlformats.org/officeDocument/2006/relationships/hyperlink" Id="rId4" TargetMode="External" Target="http://youtube.com/v/1cCiuZanl_4"/><Relationship Type="http://schemas.openxmlformats.org/officeDocument/2006/relationships/image" Id="rId5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X6493 </a:t>
            </a:r>
          </a:p>
          <a:p>
            <a:pPr>
              <a:buNone/>
            </a:pPr>
            <a:r>
              <a:rPr lang="en" sz="3000"/>
              <a:t>Examining cultural paradigms through audiovisual encoded information over a high-speed routed network configured for continuous data delivery</a:t>
            </a:r>
          </a:p>
        </p:txBody>
      </p:sp>
      <p:sp>
        <p:nvSpPr>
          <p:cNvPr name="Shape 32" id="32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MIT ESP Splash! 2012</a:t>
            </a:r>
          </a:p>
          <a:p>
            <a:pPr rtl="0" lvl="0">
              <a:buNone/>
            </a:pPr>
            <a:r>
              <a:rPr lang="en" sz="2400"/>
              <a:t>Frank Chung, Nathan Braginsky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Cleveland...</a:t>
            </a:r>
          </a:p>
        </p:txBody>
      </p:sp>
      <p:sp>
        <p:nvSpPr>
          <p:cNvPr name="Shape 87" id="87">
            <a:hlinkClick r:id="rId4"/>
          </p:cNvPr>
          <p:cNvSpPr/>
          <p:nvPr/>
        </p:nvSpPr>
        <p:spPr>
          <a:xfrm>
            <a:off y="109875" x="864258"/>
            <a:ext cy="5567122" cx="741548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Participation</a:t>
            </a:r>
          </a:p>
        </p:txBody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What other videos would you like to share?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99" id="99">
            <a:hlinkClick r:id="rId4"/>
          </p:cNvPr>
          <p:cNvSpPr/>
          <p:nvPr/>
        </p:nvSpPr>
        <p:spPr>
          <a:xfrm>
            <a:off y="0" x="763971"/>
            <a:ext cy="5717942" cx="761605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05" id="105">
            <a:hlinkClick r:id="rId4"/>
          </p:cNvPr>
          <p:cNvSpPr/>
          <p:nvPr/>
        </p:nvSpPr>
        <p:spPr>
          <a:xfrm>
            <a:off y="227850" x="940950"/>
            <a:ext cy="5451787" cx="72620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11" id="111">
            <a:hlinkClick r:id="rId4"/>
          </p:cNvPr>
          <p:cNvSpPr/>
          <p:nvPr/>
        </p:nvSpPr>
        <p:spPr>
          <a:xfrm>
            <a:off y="168875" x="970443"/>
            <a:ext cy="5407433" cx="720311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17" id="117">
            <a:hlinkClick r:id="rId4"/>
          </p:cNvPr>
          <p:cNvSpPr/>
          <p:nvPr/>
        </p:nvSpPr>
        <p:spPr>
          <a:xfrm>
            <a:off y="145275" x="935050"/>
            <a:ext cy="5460661" cx="72738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23" id="123">
            <a:hlinkClick r:id="rId4"/>
          </p:cNvPr>
          <p:cNvSpPr/>
          <p:nvPr/>
        </p:nvSpPr>
        <p:spPr>
          <a:xfrm>
            <a:off y="204250" x="999937"/>
            <a:ext cy="5363078" cx="714412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29" id="129">
            <a:hlinkClick r:id="rId4"/>
          </p:cNvPr>
          <p:cNvSpPr/>
          <p:nvPr/>
        </p:nvSpPr>
        <p:spPr>
          <a:xfrm>
            <a:off y="145275" x="929150"/>
            <a:ext cy="5469534" cx="72856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3" id="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4" id="13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35" id="135">
            <a:hlinkClick r:id="rId4"/>
          </p:cNvPr>
          <p:cNvSpPr/>
          <p:nvPr/>
        </p:nvSpPr>
        <p:spPr>
          <a:xfrm>
            <a:off y="62700" x="805262"/>
            <a:ext cy="5655845" cx="75334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9" id="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0" id="14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41" id="141">
            <a:hlinkClick r:id="rId4"/>
          </p:cNvPr>
          <p:cNvSpPr/>
          <p:nvPr/>
        </p:nvSpPr>
        <p:spPr>
          <a:xfrm>
            <a:off y="330838" x="1054270"/>
            <a:ext cy="5277773" cx="703545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Class logistics</a:t>
            </a:r>
          </a:p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As with any Splash class, feel free to leave at any time</a:t>
            </a:r>
          </a:p>
          <a:p>
            <a:pPr rtl="0" lvl="0">
              <a:buNone/>
            </a:pPr>
            <a:r>
              <a:rPr lang="en"/>
              <a:t>	Just do so politely and quietly</a:t>
            </a:r>
          </a:p>
          <a:p>
            <a:pPr rtl="0" lvl="0">
              <a:buNone/>
            </a:pPr>
            <a:r>
              <a:rPr lang="en"/>
              <a:t>To optimize the </a:t>
            </a:r>
            <a:r>
              <a:rPr lang="en" b="1"/>
              <a:t>fun</a:t>
            </a:r>
            <a:r>
              <a:rPr lang="en"/>
              <a:t>, we will ask for participation in terms of specimen selection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Please inform us of any food</a:t>
            </a:r>
          </a:p>
          <a:p>
            <a:pPr>
              <a:buNone/>
            </a:pPr>
            <a:r>
              <a:rPr lang="en"/>
              <a:t>	allergies</a:t>
            </a:r>
          </a:p>
        </p:txBody>
      </p:sp>
      <p:sp>
        <p:nvSpPr>
          <p:cNvPr name="Shape 39" id="39"/>
          <p:cNvSpPr/>
          <p:nvPr/>
        </p:nvSpPr>
        <p:spPr>
          <a:xfrm>
            <a:off y="4114148" x="5430520"/>
            <a:ext cy="2453750" cx="325627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5" id="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6" id="14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47" id="147">
            <a:hlinkClick r:id="rId4"/>
          </p:cNvPr>
          <p:cNvSpPr/>
          <p:nvPr/>
        </p:nvSpPr>
        <p:spPr>
          <a:xfrm>
            <a:off y="145275" x="999937"/>
            <a:ext cy="5363077" cx="714412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1" id="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2" id="152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53" id="153">
            <a:hlinkClick r:id="rId4"/>
          </p:cNvPr>
          <p:cNvSpPr/>
          <p:nvPr/>
        </p:nvSpPr>
        <p:spPr>
          <a:xfrm>
            <a:off y="177977" x="971107"/>
            <a:ext cy="5404122" cx="720178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8" id="15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59" id="159">
            <a:hlinkClick r:id="rId4"/>
          </p:cNvPr>
          <p:cNvSpPr/>
          <p:nvPr/>
        </p:nvSpPr>
        <p:spPr>
          <a:xfrm>
            <a:off y="119509" x="874567"/>
            <a:ext cy="5550068" cx="739486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3" id="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4" id="16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65" id="165">
            <a:hlinkClick r:id="rId4"/>
          </p:cNvPr>
          <p:cNvSpPr/>
          <p:nvPr/>
        </p:nvSpPr>
        <p:spPr>
          <a:xfrm>
            <a:off y="149653" x="868973"/>
            <a:ext cy="5558426" cx="740605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9" id="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0" id="17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71" id="171">
            <a:hlinkClick r:id="rId4"/>
          </p:cNvPr>
          <p:cNvSpPr/>
          <p:nvPr/>
        </p:nvSpPr>
        <p:spPr>
          <a:xfrm>
            <a:off y="269820" x="985685"/>
            <a:ext cy="5383054" cx="717262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5" id="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6" id="17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77" id="177">
            <a:hlinkClick r:id="rId4"/>
          </p:cNvPr>
          <p:cNvSpPr/>
          <p:nvPr/>
        </p:nvSpPr>
        <p:spPr>
          <a:xfrm>
            <a:off y="216050" x="1041233"/>
            <a:ext cy="5300974" cx="706153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1" id="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2" id="182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83" id="183">
            <a:hlinkClick r:id="rId4"/>
          </p:cNvPr>
          <p:cNvSpPr/>
          <p:nvPr/>
        </p:nvSpPr>
        <p:spPr>
          <a:xfrm>
            <a:off y="216075" x="964544"/>
            <a:ext cy="5416305" cx="721491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7" id="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8" id="18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89" id="189">
            <a:hlinkClick r:id="rId4"/>
          </p:cNvPr>
          <p:cNvSpPr/>
          <p:nvPr/>
        </p:nvSpPr>
        <p:spPr>
          <a:xfrm>
            <a:off y="168875" x="940950"/>
            <a:ext cy="5451787" cx="72620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Count Censored</a:t>
            </a:r>
          </a:p>
          <a:p>
            <a:pPr rtl="0" lvl="0">
              <a:buNone/>
            </a:pPr>
            <a:r>
              <a:rPr lang="en" i="1" sz="1400"/>
              <a:t>Neil Cicierega</a:t>
            </a:r>
          </a:p>
        </p:txBody>
      </p:sp>
      <p:sp>
        <p:nvSpPr>
          <p:cNvPr name="Shape 45" id="45">
            <a:hlinkClick r:id="rId4"/>
          </p:cNvPr>
          <p:cNvSpPr/>
          <p:nvPr/>
        </p:nvSpPr>
        <p:spPr>
          <a:xfrm>
            <a:off y="281462" x="1014117"/>
            <a:ext cy="5341359" cx="711576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In Soviet Russia...</a:t>
            </a:r>
          </a:p>
        </p:txBody>
      </p:sp>
      <p:sp>
        <p:nvSpPr>
          <p:cNvPr name="Shape 51" id="51">
            <a:hlinkClick r:id="rId4"/>
          </p:cNvPr>
          <p:cNvSpPr/>
          <p:nvPr/>
        </p:nvSpPr>
        <p:spPr>
          <a:xfrm>
            <a:off y="272341" x="999999"/>
            <a:ext cy="5361366" cx="714400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Do you speak English?</a:t>
            </a:r>
          </a:p>
          <a:p>
            <a:pPr>
              <a:buNone/>
            </a:pPr>
            <a:r>
              <a:rPr lang="en"/>
              <a:t>BBC</a:t>
            </a:r>
          </a:p>
        </p:txBody>
      </p:sp>
      <p:sp>
        <p:nvSpPr>
          <p:cNvPr name="Shape 57" id="57">
            <a:hlinkClick r:id="rId4"/>
          </p:cNvPr>
          <p:cNvSpPr/>
          <p:nvPr/>
        </p:nvSpPr>
        <p:spPr>
          <a:xfrm>
            <a:off y="150675" x="935050"/>
            <a:ext cy="5460661" cx="72738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Homeopathic A&amp;E</a:t>
            </a:r>
          </a:p>
        </p:txBody>
      </p:sp>
      <p:sp>
        <p:nvSpPr>
          <p:cNvPr name="Shape 63" id="63">
            <a:hlinkClick r:id="rId4"/>
          </p:cNvPr>
          <p:cNvSpPr/>
          <p:nvPr/>
        </p:nvSpPr>
        <p:spPr>
          <a:xfrm>
            <a:off y="50875" x="852462"/>
            <a:ext cy="5584862" cx="74390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The new Fuhrer</a:t>
            </a:r>
          </a:p>
        </p:txBody>
      </p:sp>
      <p:sp>
        <p:nvSpPr>
          <p:cNvPr name="Shape 69" id="69">
            <a:hlinkClick r:id="rId4"/>
          </p:cNvPr>
          <p:cNvSpPr/>
          <p:nvPr/>
        </p:nvSpPr>
        <p:spPr>
          <a:xfrm>
            <a:off y="121675" x="905550"/>
            <a:ext cy="5505025" cx="73329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The Kiss</a:t>
            </a:r>
          </a:p>
        </p:txBody>
      </p:sp>
      <p:sp>
        <p:nvSpPr>
          <p:cNvPr name="Shape 75" id="75">
            <a:hlinkClick r:id="rId4"/>
          </p:cNvPr>
          <p:cNvSpPr/>
          <p:nvPr/>
        </p:nvSpPr>
        <p:spPr>
          <a:xfrm>
            <a:off y="0" x="746273"/>
            <a:ext cy="5744557" cx="765145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81" id="81">
            <a:hlinkClick r:id="rId4"/>
          </p:cNvPr>
          <p:cNvSpPr/>
          <p:nvPr/>
        </p:nvSpPr>
        <p:spPr>
          <a:xfrm>
            <a:off y="86275" x="881950"/>
            <a:ext cy="5540516" cx="73800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