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1.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2.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3.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4.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5.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6.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7.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8.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19.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20.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21.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22.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23.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4.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25.xml" ContentType="application/vnd.openxmlformats-officedocument.theme+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26.xml" ContentType="application/vnd.openxmlformats-officedocument.theme+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theme/theme27.xml" ContentType="application/vnd.openxmlformats-officedocument.theme+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theme/theme28.xml" ContentType="application/vnd.openxmlformats-officedocument.theme+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29.xml" ContentType="application/vnd.openxmlformats-officedocument.theme+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theme/theme30.xml" ContentType="application/vnd.openxmlformats-officedocument.theme+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theme/theme31.xml" ContentType="application/vnd.openxmlformats-officedocument.theme+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theme/theme32.xml" ContentType="application/vnd.openxmlformats-officedocument.theme+xml"/>
  <Override PartName="/ppt/theme/theme3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20" r:id="rId2"/>
    <p:sldMasterId id="2147483738" r:id="rId3"/>
    <p:sldMasterId id="2147483750" r:id="rId4"/>
    <p:sldMasterId id="2147483762" r:id="rId5"/>
    <p:sldMasterId id="2147483774" r:id="rId6"/>
    <p:sldMasterId id="2147483786" r:id="rId7"/>
    <p:sldMasterId id="2147483798" r:id="rId8"/>
    <p:sldMasterId id="2147483822" r:id="rId9"/>
    <p:sldMasterId id="2147483834" r:id="rId10"/>
    <p:sldMasterId id="2147483846" r:id="rId11"/>
    <p:sldMasterId id="2147483858" r:id="rId12"/>
    <p:sldMasterId id="2147483882" r:id="rId13"/>
    <p:sldMasterId id="2147483894" r:id="rId14"/>
    <p:sldMasterId id="2147483906" r:id="rId15"/>
    <p:sldMasterId id="2147483918" r:id="rId16"/>
    <p:sldMasterId id="2147483930" r:id="rId17"/>
    <p:sldMasterId id="2147483942" r:id="rId18"/>
    <p:sldMasterId id="2147483954" r:id="rId19"/>
    <p:sldMasterId id="2147483966" r:id="rId20"/>
    <p:sldMasterId id="2147483978" r:id="rId21"/>
    <p:sldMasterId id="2147483990" r:id="rId22"/>
    <p:sldMasterId id="2147484002" r:id="rId23"/>
    <p:sldMasterId id="2147484014" r:id="rId24"/>
    <p:sldMasterId id="2147484026" r:id="rId25"/>
    <p:sldMasterId id="2147484038" r:id="rId26"/>
    <p:sldMasterId id="2147484050" r:id="rId27"/>
    <p:sldMasterId id="2147484062" r:id="rId28"/>
    <p:sldMasterId id="2147484074" r:id="rId29"/>
    <p:sldMasterId id="2147484098" r:id="rId30"/>
    <p:sldMasterId id="2147484122" r:id="rId31"/>
    <p:sldMasterId id="2147484134" r:id="rId32"/>
  </p:sldMasterIdLst>
  <p:notesMasterIdLst>
    <p:notesMasterId r:id="rId150"/>
  </p:notesMasterIdLst>
  <p:sldIdLst>
    <p:sldId id="300" r:id="rId33"/>
    <p:sldId id="317" r:id="rId34"/>
    <p:sldId id="302" r:id="rId35"/>
    <p:sldId id="312" r:id="rId36"/>
    <p:sldId id="303" r:id="rId37"/>
    <p:sldId id="304" r:id="rId38"/>
    <p:sldId id="305" r:id="rId39"/>
    <p:sldId id="320" r:id="rId40"/>
    <p:sldId id="306" r:id="rId41"/>
    <p:sldId id="267" r:id="rId42"/>
    <p:sldId id="258" r:id="rId43"/>
    <p:sldId id="259" r:id="rId44"/>
    <p:sldId id="285" r:id="rId45"/>
    <p:sldId id="260" r:id="rId46"/>
    <p:sldId id="322" r:id="rId47"/>
    <p:sldId id="289" r:id="rId48"/>
    <p:sldId id="282" r:id="rId49"/>
    <p:sldId id="323" r:id="rId50"/>
    <p:sldId id="331" r:id="rId51"/>
    <p:sldId id="325" r:id="rId52"/>
    <p:sldId id="324" r:id="rId53"/>
    <p:sldId id="264" r:id="rId54"/>
    <p:sldId id="336" r:id="rId55"/>
    <p:sldId id="269" r:id="rId56"/>
    <p:sldId id="270" r:id="rId57"/>
    <p:sldId id="292" r:id="rId58"/>
    <p:sldId id="327" r:id="rId59"/>
    <p:sldId id="272" r:id="rId60"/>
    <p:sldId id="271" r:id="rId61"/>
    <p:sldId id="273" r:id="rId62"/>
    <p:sldId id="329" r:id="rId63"/>
    <p:sldId id="274" r:id="rId64"/>
    <p:sldId id="330" r:id="rId65"/>
    <p:sldId id="276" r:id="rId66"/>
    <p:sldId id="275" r:id="rId67"/>
    <p:sldId id="359" r:id="rId68"/>
    <p:sldId id="281" r:id="rId69"/>
    <p:sldId id="367" r:id="rId70"/>
    <p:sldId id="358" r:id="rId71"/>
    <p:sldId id="357" r:id="rId72"/>
    <p:sldId id="356" r:id="rId73"/>
    <p:sldId id="280" r:id="rId74"/>
    <p:sldId id="341" r:id="rId75"/>
    <p:sldId id="265" r:id="rId76"/>
    <p:sldId id="335" r:id="rId77"/>
    <p:sldId id="333" r:id="rId78"/>
    <p:sldId id="266" r:id="rId79"/>
    <p:sldId id="343" r:id="rId80"/>
    <p:sldId id="338" r:id="rId81"/>
    <p:sldId id="372" r:id="rId82"/>
    <p:sldId id="364" r:id="rId83"/>
    <p:sldId id="362" r:id="rId84"/>
    <p:sldId id="365" r:id="rId85"/>
    <p:sldId id="353" r:id="rId86"/>
    <p:sldId id="352" r:id="rId87"/>
    <p:sldId id="344" r:id="rId88"/>
    <p:sldId id="350" r:id="rId89"/>
    <p:sldId id="347" r:id="rId90"/>
    <p:sldId id="383" r:id="rId91"/>
    <p:sldId id="409" r:id="rId92"/>
    <p:sldId id="410" r:id="rId93"/>
    <p:sldId id="346" r:id="rId94"/>
    <p:sldId id="384" r:id="rId95"/>
    <p:sldId id="386" r:id="rId96"/>
    <p:sldId id="385" r:id="rId97"/>
    <p:sldId id="393" r:id="rId98"/>
    <p:sldId id="432" r:id="rId99"/>
    <p:sldId id="419" r:id="rId100"/>
    <p:sldId id="421" r:id="rId101"/>
    <p:sldId id="430" r:id="rId102"/>
    <p:sldId id="431" r:id="rId103"/>
    <p:sldId id="429" r:id="rId104"/>
    <p:sldId id="408" r:id="rId105"/>
    <p:sldId id="439" r:id="rId106"/>
    <p:sldId id="428" r:id="rId107"/>
    <p:sldId id="433" r:id="rId108"/>
    <p:sldId id="434" r:id="rId109"/>
    <p:sldId id="435" r:id="rId110"/>
    <p:sldId id="437" r:id="rId111"/>
    <p:sldId id="438" r:id="rId112"/>
    <p:sldId id="436" r:id="rId113"/>
    <p:sldId id="426" r:id="rId114"/>
    <p:sldId id="427" r:id="rId115"/>
    <p:sldId id="415" r:id="rId116"/>
    <p:sldId id="416" r:id="rId117"/>
    <p:sldId id="423" r:id="rId118"/>
    <p:sldId id="375" r:id="rId119"/>
    <p:sldId id="378" r:id="rId120"/>
    <p:sldId id="382" r:id="rId121"/>
    <p:sldId id="425" r:id="rId122"/>
    <p:sldId id="379" r:id="rId123"/>
    <p:sldId id="392" r:id="rId124"/>
    <p:sldId id="424" r:id="rId125"/>
    <p:sldId id="286" r:id="rId126"/>
    <p:sldId id="390" r:id="rId127"/>
    <p:sldId id="388" r:id="rId128"/>
    <p:sldId id="394" r:id="rId129"/>
    <p:sldId id="407" r:id="rId130"/>
    <p:sldId id="406" r:id="rId131"/>
    <p:sldId id="405" r:id="rId132"/>
    <p:sldId id="404" r:id="rId133"/>
    <p:sldId id="403" r:id="rId134"/>
    <p:sldId id="402" r:id="rId135"/>
    <p:sldId id="401" r:id="rId136"/>
    <p:sldId id="400" r:id="rId137"/>
    <p:sldId id="399" r:id="rId138"/>
    <p:sldId id="398" r:id="rId139"/>
    <p:sldId id="397" r:id="rId140"/>
    <p:sldId id="396" r:id="rId141"/>
    <p:sldId id="268" r:id="rId142"/>
    <p:sldId id="279" r:id="rId143"/>
    <p:sldId id="339" r:id="rId144"/>
    <p:sldId id="287" r:id="rId145"/>
    <p:sldId id="368" r:id="rId146"/>
    <p:sldId id="351" r:id="rId147"/>
    <p:sldId id="411" r:id="rId148"/>
    <p:sldId id="413" r:id="rId1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09" autoAdjust="0"/>
    <p:restoredTop sz="97268" autoAdjust="0"/>
  </p:normalViewPr>
  <p:slideViewPr>
    <p:cSldViewPr>
      <p:cViewPr varScale="1">
        <p:scale>
          <a:sx n="88" d="100"/>
          <a:sy n="88" d="100"/>
        </p:scale>
        <p:origin x="738"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65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85.xml"/><Relationship Id="rId21" Type="http://schemas.openxmlformats.org/officeDocument/2006/relationships/slideMaster" Target="slideMasters/slideMaster21.xml"/><Relationship Id="rId42" Type="http://schemas.openxmlformats.org/officeDocument/2006/relationships/slide" Target="slides/slide10.xml"/><Relationship Id="rId47" Type="http://schemas.openxmlformats.org/officeDocument/2006/relationships/slide" Target="slides/slide15.xml"/><Relationship Id="rId63" Type="http://schemas.openxmlformats.org/officeDocument/2006/relationships/slide" Target="slides/slide31.xml"/><Relationship Id="rId68" Type="http://schemas.openxmlformats.org/officeDocument/2006/relationships/slide" Target="slides/slide36.xml"/><Relationship Id="rId84" Type="http://schemas.openxmlformats.org/officeDocument/2006/relationships/slide" Target="slides/slide52.xml"/><Relationship Id="rId89" Type="http://schemas.openxmlformats.org/officeDocument/2006/relationships/slide" Target="slides/slide57.xml"/><Relationship Id="rId112" Type="http://schemas.openxmlformats.org/officeDocument/2006/relationships/slide" Target="slides/slide80.xml"/><Relationship Id="rId133" Type="http://schemas.openxmlformats.org/officeDocument/2006/relationships/slide" Target="slides/slide101.xml"/><Relationship Id="rId138" Type="http://schemas.openxmlformats.org/officeDocument/2006/relationships/slide" Target="slides/slide106.xml"/><Relationship Id="rId154" Type="http://schemas.openxmlformats.org/officeDocument/2006/relationships/tableStyles" Target="tableStyles.xml"/><Relationship Id="rId16" Type="http://schemas.openxmlformats.org/officeDocument/2006/relationships/slideMaster" Target="slideMasters/slideMaster16.xml"/><Relationship Id="rId107" Type="http://schemas.openxmlformats.org/officeDocument/2006/relationships/slide" Target="slides/slide75.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 Target="slides/slide5.xml"/><Relationship Id="rId53" Type="http://schemas.openxmlformats.org/officeDocument/2006/relationships/slide" Target="slides/slide21.xml"/><Relationship Id="rId58" Type="http://schemas.openxmlformats.org/officeDocument/2006/relationships/slide" Target="slides/slide26.xml"/><Relationship Id="rId74" Type="http://schemas.openxmlformats.org/officeDocument/2006/relationships/slide" Target="slides/slide42.xml"/><Relationship Id="rId79" Type="http://schemas.openxmlformats.org/officeDocument/2006/relationships/slide" Target="slides/slide47.xml"/><Relationship Id="rId102" Type="http://schemas.openxmlformats.org/officeDocument/2006/relationships/slide" Target="slides/slide70.xml"/><Relationship Id="rId123" Type="http://schemas.openxmlformats.org/officeDocument/2006/relationships/slide" Target="slides/slide91.xml"/><Relationship Id="rId128" Type="http://schemas.openxmlformats.org/officeDocument/2006/relationships/slide" Target="slides/slide96.xml"/><Relationship Id="rId144" Type="http://schemas.openxmlformats.org/officeDocument/2006/relationships/slide" Target="slides/slide112.xml"/><Relationship Id="rId149" Type="http://schemas.openxmlformats.org/officeDocument/2006/relationships/slide" Target="slides/slide117.xml"/><Relationship Id="rId5" Type="http://schemas.openxmlformats.org/officeDocument/2006/relationships/slideMaster" Target="slideMasters/slideMaster5.xml"/><Relationship Id="rId90" Type="http://schemas.openxmlformats.org/officeDocument/2006/relationships/slide" Target="slides/slide58.xml"/><Relationship Id="rId95" Type="http://schemas.openxmlformats.org/officeDocument/2006/relationships/slide" Target="slides/slide63.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1.xml"/><Relationship Id="rId48" Type="http://schemas.openxmlformats.org/officeDocument/2006/relationships/slide" Target="slides/slide16.xml"/><Relationship Id="rId64" Type="http://schemas.openxmlformats.org/officeDocument/2006/relationships/slide" Target="slides/slide32.xml"/><Relationship Id="rId69" Type="http://schemas.openxmlformats.org/officeDocument/2006/relationships/slide" Target="slides/slide37.xml"/><Relationship Id="rId113" Type="http://schemas.openxmlformats.org/officeDocument/2006/relationships/slide" Target="slides/slide81.xml"/><Relationship Id="rId118" Type="http://schemas.openxmlformats.org/officeDocument/2006/relationships/slide" Target="slides/slide86.xml"/><Relationship Id="rId134" Type="http://schemas.openxmlformats.org/officeDocument/2006/relationships/slide" Target="slides/slide102.xml"/><Relationship Id="rId139" Type="http://schemas.openxmlformats.org/officeDocument/2006/relationships/slide" Target="slides/slide107.xml"/><Relationship Id="rId80" Type="http://schemas.openxmlformats.org/officeDocument/2006/relationships/slide" Target="slides/slide48.xml"/><Relationship Id="rId85" Type="http://schemas.openxmlformats.org/officeDocument/2006/relationships/slide" Target="slides/slide53.xml"/><Relationship Id="rId150" Type="http://schemas.openxmlformats.org/officeDocument/2006/relationships/notesMaster" Target="notesMasters/notesMaster1.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1.xml"/><Relationship Id="rId38" Type="http://schemas.openxmlformats.org/officeDocument/2006/relationships/slide" Target="slides/slide6.xml"/><Relationship Id="rId46" Type="http://schemas.openxmlformats.org/officeDocument/2006/relationships/slide" Target="slides/slide14.xml"/><Relationship Id="rId59" Type="http://schemas.openxmlformats.org/officeDocument/2006/relationships/slide" Target="slides/slide27.xml"/><Relationship Id="rId67" Type="http://schemas.openxmlformats.org/officeDocument/2006/relationships/slide" Target="slides/slide35.xml"/><Relationship Id="rId103" Type="http://schemas.openxmlformats.org/officeDocument/2006/relationships/slide" Target="slides/slide71.xml"/><Relationship Id="rId108" Type="http://schemas.openxmlformats.org/officeDocument/2006/relationships/slide" Target="slides/slide76.xml"/><Relationship Id="rId116" Type="http://schemas.openxmlformats.org/officeDocument/2006/relationships/slide" Target="slides/slide84.xml"/><Relationship Id="rId124" Type="http://schemas.openxmlformats.org/officeDocument/2006/relationships/slide" Target="slides/slide92.xml"/><Relationship Id="rId129" Type="http://schemas.openxmlformats.org/officeDocument/2006/relationships/slide" Target="slides/slide97.xml"/><Relationship Id="rId137" Type="http://schemas.openxmlformats.org/officeDocument/2006/relationships/slide" Target="slides/slide105.xml"/><Relationship Id="rId20" Type="http://schemas.openxmlformats.org/officeDocument/2006/relationships/slideMaster" Target="slideMasters/slideMaster20.xml"/><Relationship Id="rId41" Type="http://schemas.openxmlformats.org/officeDocument/2006/relationships/slide" Target="slides/slide9.xml"/><Relationship Id="rId54" Type="http://schemas.openxmlformats.org/officeDocument/2006/relationships/slide" Target="slides/slide22.xml"/><Relationship Id="rId62" Type="http://schemas.openxmlformats.org/officeDocument/2006/relationships/slide" Target="slides/slide30.xml"/><Relationship Id="rId70" Type="http://schemas.openxmlformats.org/officeDocument/2006/relationships/slide" Target="slides/slide38.xml"/><Relationship Id="rId75" Type="http://schemas.openxmlformats.org/officeDocument/2006/relationships/slide" Target="slides/slide43.xml"/><Relationship Id="rId83" Type="http://schemas.openxmlformats.org/officeDocument/2006/relationships/slide" Target="slides/slide51.xml"/><Relationship Id="rId88" Type="http://schemas.openxmlformats.org/officeDocument/2006/relationships/slide" Target="slides/slide56.xml"/><Relationship Id="rId91" Type="http://schemas.openxmlformats.org/officeDocument/2006/relationships/slide" Target="slides/slide59.xml"/><Relationship Id="rId96" Type="http://schemas.openxmlformats.org/officeDocument/2006/relationships/slide" Target="slides/slide64.xml"/><Relationship Id="rId111" Type="http://schemas.openxmlformats.org/officeDocument/2006/relationships/slide" Target="slides/slide79.xml"/><Relationship Id="rId132" Type="http://schemas.openxmlformats.org/officeDocument/2006/relationships/slide" Target="slides/slide100.xml"/><Relationship Id="rId140" Type="http://schemas.openxmlformats.org/officeDocument/2006/relationships/slide" Target="slides/slide108.xml"/><Relationship Id="rId145" Type="http://schemas.openxmlformats.org/officeDocument/2006/relationships/slide" Target="slides/slide113.xml"/><Relationship Id="rId15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4.xml"/><Relationship Id="rId49" Type="http://schemas.openxmlformats.org/officeDocument/2006/relationships/slide" Target="slides/slide17.xml"/><Relationship Id="rId57" Type="http://schemas.openxmlformats.org/officeDocument/2006/relationships/slide" Target="slides/slide25.xml"/><Relationship Id="rId106" Type="http://schemas.openxmlformats.org/officeDocument/2006/relationships/slide" Target="slides/slide74.xml"/><Relationship Id="rId114" Type="http://schemas.openxmlformats.org/officeDocument/2006/relationships/slide" Target="slides/slide82.xml"/><Relationship Id="rId119" Type="http://schemas.openxmlformats.org/officeDocument/2006/relationships/slide" Target="slides/slide87.xml"/><Relationship Id="rId127" Type="http://schemas.openxmlformats.org/officeDocument/2006/relationships/slide" Target="slides/slide95.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12.xml"/><Relationship Id="rId52" Type="http://schemas.openxmlformats.org/officeDocument/2006/relationships/slide" Target="slides/slide20.xml"/><Relationship Id="rId60" Type="http://schemas.openxmlformats.org/officeDocument/2006/relationships/slide" Target="slides/slide28.xml"/><Relationship Id="rId65" Type="http://schemas.openxmlformats.org/officeDocument/2006/relationships/slide" Target="slides/slide33.xml"/><Relationship Id="rId73" Type="http://schemas.openxmlformats.org/officeDocument/2006/relationships/slide" Target="slides/slide41.xml"/><Relationship Id="rId78" Type="http://schemas.openxmlformats.org/officeDocument/2006/relationships/slide" Target="slides/slide46.xml"/><Relationship Id="rId81" Type="http://schemas.openxmlformats.org/officeDocument/2006/relationships/slide" Target="slides/slide49.xml"/><Relationship Id="rId86" Type="http://schemas.openxmlformats.org/officeDocument/2006/relationships/slide" Target="slides/slide54.xml"/><Relationship Id="rId94" Type="http://schemas.openxmlformats.org/officeDocument/2006/relationships/slide" Target="slides/slide62.xml"/><Relationship Id="rId99" Type="http://schemas.openxmlformats.org/officeDocument/2006/relationships/slide" Target="slides/slide67.xml"/><Relationship Id="rId101" Type="http://schemas.openxmlformats.org/officeDocument/2006/relationships/slide" Target="slides/slide69.xml"/><Relationship Id="rId122" Type="http://schemas.openxmlformats.org/officeDocument/2006/relationships/slide" Target="slides/slide90.xml"/><Relationship Id="rId130" Type="http://schemas.openxmlformats.org/officeDocument/2006/relationships/slide" Target="slides/slide98.xml"/><Relationship Id="rId135" Type="http://schemas.openxmlformats.org/officeDocument/2006/relationships/slide" Target="slides/slide103.xml"/><Relationship Id="rId143" Type="http://schemas.openxmlformats.org/officeDocument/2006/relationships/slide" Target="slides/slide111.xml"/><Relationship Id="rId148" Type="http://schemas.openxmlformats.org/officeDocument/2006/relationships/slide" Target="slides/slide116.xml"/><Relationship Id="rId15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7.xml"/><Relationship Id="rId109" Type="http://schemas.openxmlformats.org/officeDocument/2006/relationships/slide" Target="slides/slide77.xml"/><Relationship Id="rId34" Type="http://schemas.openxmlformats.org/officeDocument/2006/relationships/slide" Target="slides/slide2.xml"/><Relationship Id="rId50" Type="http://schemas.openxmlformats.org/officeDocument/2006/relationships/slide" Target="slides/slide18.xml"/><Relationship Id="rId55" Type="http://schemas.openxmlformats.org/officeDocument/2006/relationships/slide" Target="slides/slide23.xml"/><Relationship Id="rId76" Type="http://schemas.openxmlformats.org/officeDocument/2006/relationships/slide" Target="slides/slide44.xml"/><Relationship Id="rId97" Type="http://schemas.openxmlformats.org/officeDocument/2006/relationships/slide" Target="slides/slide65.xml"/><Relationship Id="rId104" Type="http://schemas.openxmlformats.org/officeDocument/2006/relationships/slide" Target="slides/slide72.xml"/><Relationship Id="rId120" Type="http://schemas.openxmlformats.org/officeDocument/2006/relationships/slide" Target="slides/slide88.xml"/><Relationship Id="rId125" Type="http://schemas.openxmlformats.org/officeDocument/2006/relationships/slide" Target="slides/slide93.xml"/><Relationship Id="rId141" Type="http://schemas.openxmlformats.org/officeDocument/2006/relationships/slide" Target="slides/slide109.xml"/><Relationship Id="rId146" Type="http://schemas.openxmlformats.org/officeDocument/2006/relationships/slide" Target="slides/slide114.xml"/><Relationship Id="rId7" Type="http://schemas.openxmlformats.org/officeDocument/2006/relationships/slideMaster" Target="slideMasters/slideMaster7.xml"/><Relationship Id="rId71" Type="http://schemas.openxmlformats.org/officeDocument/2006/relationships/slide" Target="slides/slide39.xml"/><Relationship Id="rId92" Type="http://schemas.openxmlformats.org/officeDocument/2006/relationships/slide" Target="slides/slide60.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8.xml"/><Relationship Id="rId45" Type="http://schemas.openxmlformats.org/officeDocument/2006/relationships/slide" Target="slides/slide13.xml"/><Relationship Id="rId66" Type="http://schemas.openxmlformats.org/officeDocument/2006/relationships/slide" Target="slides/slide34.xml"/><Relationship Id="rId87" Type="http://schemas.openxmlformats.org/officeDocument/2006/relationships/slide" Target="slides/slide55.xml"/><Relationship Id="rId110" Type="http://schemas.openxmlformats.org/officeDocument/2006/relationships/slide" Target="slides/slide78.xml"/><Relationship Id="rId115" Type="http://schemas.openxmlformats.org/officeDocument/2006/relationships/slide" Target="slides/slide83.xml"/><Relationship Id="rId131" Type="http://schemas.openxmlformats.org/officeDocument/2006/relationships/slide" Target="slides/slide99.xml"/><Relationship Id="rId136" Type="http://schemas.openxmlformats.org/officeDocument/2006/relationships/slide" Target="slides/slide104.xml"/><Relationship Id="rId61" Type="http://schemas.openxmlformats.org/officeDocument/2006/relationships/slide" Target="slides/slide29.xml"/><Relationship Id="rId82" Type="http://schemas.openxmlformats.org/officeDocument/2006/relationships/slide" Target="slides/slide50.xml"/><Relationship Id="rId152" Type="http://schemas.openxmlformats.org/officeDocument/2006/relationships/viewProps" Target="viewProp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3.xml"/><Relationship Id="rId56" Type="http://schemas.openxmlformats.org/officeDocument/2006/relationships/slide" Target="slides/slide24.xml"/><Relationship Id="rId77" Type="http://schemas.openxmlformats.org/officeDocument/2006/relationships/slide" Target="slides/slide45.xml"/><Relationship Id="rId100" Type="http://schemas.openxmlformats.org/officeDocument/2006/relationships/slide" Target="slides/slide68.xml"/><Relationship Id="rId105" Type="http://schemas.openxmlformats.org/officeDocument/2006/relationships/slide" Target="slides/slide73.xml"/><Relationship Id="rId126" Type="http://schemas.openxmlformats.org/officeDocument/2006/relationships/slide" Target="slides/slide94.xml"/><Relationship Id="rId147" Type="http://schemas.openxmlformats.org/officeDocument/2006/relationships/slide" Target="slides/slide115.xml"/><Relationship Id="rId8" Type="http://schemas.openxmlformats.org/officeDocument/2006/relationships/slideMaster" Target="slideMasters/slideMaster8.xml"/><Relationship Id="rId51" Type="http://schemas.openxmlformats.org/officeDocument/2006/relationships/slide" Target="slides/slide19.xml"/><Relationship Id="rId72" Type="http://schemas.openxmlformats.org/officeDocument/2006/relationships/slide" Target="slides/slide40.xml"/><Relationship Id="rId93" Type="http://schemas.openxmlformats.org/officeDocument/2006/relationships/slide" Target="slides/slide61.xml"/><Relationship Id="rId98" Type="http://schemas.openxmlformats.org/officeDocument/2006/relationships/slide" Target="slides/slide66.xml"/><Relationship Id="rId121" Type="http://schemas.openxmlformats.org/officeDocument/2006/relationships/slide" Target="slides/slide89.xml"/><Relationship Id="rId142" Type="http://schemas.openxmlformats.org/officeDocument/2006/relationships/slide" Target="slides/slide110.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3EF64EB-7251-4907-A586-97C23F4C1866}" type="datetimeFigureOut">
              <a:rPr lang="en-US" smtClean="0"/>
              <a:pPr/>
              <a:t>8/16/2013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D8A7C9-1517-413F-9CDF-81FEE0D46D79}" type="slidenum">
              <a:rPr lang="en-US" smtClean="0"/>
              <a:pPr/>
              <a:t>‹#›</a:t>
            </a:fld>
            <a:endParaRPr lang="en-US"/>
          </a:p>
        </p:txBody>
      </p:sp>
    </p:spTree>
    <p:extLst>
      <p:ext uri="{BB962C8B-B14F-4D97-AF65-F5344CB8AC3E}">
        <p14:creationId xmlns:p14="http://schemas.microsoft.com/office/powerpoint/2010/main" val="386824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nature.com/nrn/journal/v3/n9/full/nrn915.html"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http://www.quantumconsciousness.org/presentations/whatisconsciousness.html</a:t>
            </a:r>
            <a:endParaRPr lang="en-US" dirty="0"/>
          </a:p>
        </p:txBody>
      </p:sp>
      <p:sp>
        <p:nvSpPr>
          <p:cNvPr id="4" name="Slide Number Placeholder 3"/>
          <p:cNvSpPr>
            <a:spLocks noGrp="1"/>
          </p:cNvSpPr>
          <p:nvPr>
            <p:ph type="sldNum" sz="quarter" idx="10"/>
          </p:nvPr>
        </p:nvSpPr>
        <p:spPr/>
        <p:txBody>
          <a:bodyPr/>
          <a:lstStyle/>
          <a:p>
            <a:fld id="{DEAABE88-4DE6-4915-87FC-3F7325388ED8}"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4180537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smtClean="0">
                <a:solidFill>
                  <a:srgbClr val="002060"/>
                </a:solidFill>
                <a:latin typeface="Times New Roman" pitchFamily="18" charset="0"/>
                <a:ea typeface="+mn-ea"/>
                <a:cs typeface="Times New Roman" pitchFamily="18" charset="0"/>
              </a:rPr>
              <a:t>One cycle is about 90 minutes:</a:t>
            </a:r>
          </a:p>
          <a:p>
            <a:endParaRPr lang="en-US" dirty="0" smtClean="0"/>
          </a:p>
          <a:p>
            <a:r>
              <a:rPr lang="en-US" dirty="0" err="1" smtClean="0"/>
              <a:t>N1</a:t>
            </a:r>
            <a:r>
              <a:rPr lang="en-US" dirty="0" smtClean="0"/>
              <a:t>   </a:t>
            </a:r>
            <a:r>
              <a:rPr lang="en-US" sz="1200" kern="1200" dirty="0" smtClean="0">
                <a:solidFill>
                  <a:schemeClr val="tx1"/>
                </a:solidFill>
                <a:latin typeface="+mn-lt"/>
                <a:ea typeface="+mn-ea"/>
                <a:cs typeface="+mn-cs"/>
              </a:rPr>
              <a:t>Our eyes move very slowly and muscle activity slows. People awakened from stage 1 sleep often remember fragmented visual images. Many also experience sudden muscle contractions called </a:t>
            </a:r>
            <a:r>
              <a:rPr lang="en-US" sz="1200" i="1" kern="1200" dirty="0" smtClean="0">
                <a:solidFill>
                  <a:schemeClr val="tx1"/>
                </a:solidFill>
                <a:latin typeface="+mn-lt"/>
                <a:ea typeface="+mn-ea"/>
                <a:cs typeface="+mn-cs"/>
              </a:rPr>
              <a:t>hypnic myoclonia</a:t>
            </a:r>
            <a:r>
              <a:rPr lang="en-US" sz="1200" kern="1200" dirty="0" smtClean="0">
                <a:solidFill>
                  <a:schemeClr val="tx1"/>
                </a:solidFill>
                <a:latin typeface="+mn-lt"/>
                <a:ea typeface="+mn-ea"/>
                <a:cs typeface="+mn-cs"/>
              </a:rPr>
              <a:t>, often preceded by a sensation of starting to fall. These sudden movements are similar to the "jump" we make when startled.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REM: The first REM sleep period usually occurs about 70 to 90 minutes after we fall asleep. A complete sleep cycle takes 90 to 110 minutes on average. The first sleep cycles each night contain relatively short REM periods and long periods of deep sleep. As the night progresses, REM sleep periods increase in length while deep sleep decreases. By morning, people spend nearly all their sleep time in stages 1, 2, and REM.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Amnesia: People awakened after sleeping more than a few minutes are usually unable to recall the last few minutes before they fell asleep. This sleep-related form of amnesia is the reason people often forget telephone calls or conversations they've had in the middle of the night. It also explains why we often do not remember our alarms ringing in the morning if we go right back to sleep after turning them off. </a:t>
            </a:r>
          </a:p>
          <a:p>
            <a:endParaRPr lang="en-US" sz="1200" kern="1200" dirty="0" smtClean="0">
              <a:solidFill>
                <a:schemeClr val="tx1"/>
              </a:solidFill>
              <a:latin typeface="+mn-lt"/>
              <a:ea typeface="+mn-ea"/>
              <a:cs typeface="+mn-cs"/>
            </a:endParaRPr>
          </a:p>
          <a:p>
            <a:r>
              <a:rPr lang="en-US" dirty="0" smtClean="0"/>
              <a:t>Catching up on REM: </a:t>
            </a:r>
            <a:r>
              <a:rPr lang="en-US" sz="1200" kern="1200" dirty="0" smtClean="0">
                <a:solidFill>
                  <a:schemeClr val="tx1"/>
                </a:solidFill>
                <a:latin typeface="+mn-lt"/>
                <a:ea typeface="+mn-ea"/>
                <a:cs typeface="+mn-cs"/>
              </a:rPr>
              <a:t>People lose some of the ability to regulate their body temperature during REM, so abnormally hot or cold temperatures in the environment can disrupt this stage of sleep. If our REM sleep is disrupted one night, our bodies don't follow the normal sleep cycle progression the next time we doze off. Instead, we often slip directly into REM sleep and go through extended periods of REM until we "catch up" on this stage of sleep. </a:t>
            </a:r>
            <a:endParaRPr lang="en-US" dirty="0"/>
          </a:p>
        </p:txBody>
      </p:sp>
      <p:sp>
        <p:nvSpPr>
          <p:cNvPr id="4" name="Slide Number Placeholder 3"/>
          <p:cNvSpPr>
            <a:spLocks noGrp="1"/>
          </p:cNvSpPr>
          <p:nvPr>
            <p:ph type="sldNum" sz="quarter" idx="10"/>
          </p:nvPr>
        </p:nvSpPr>
        <p:spPr/>
        <p:txBody>
          <a:bodyPr/>
          <a:lstStyle/>
          <a:p>
            <a:fld id="{E2F1F64C-8B3C-4FD2-BE3D-8B9D5F7AEAE7}" type="slidenum">
              <a:rPr lang="en-US" smtClean="0"/>
              <a:pPr/>
              <a:t>32</a:t>
            </a:fld>
            <a:endParaRPr lang="en-US"/>
          </a:p>
        </p:txBody>
      </p:sp>
    </p:spTree>
    <p:extLst>
      <p:ext uri="{BB962C8B-B14F-4D97-AF65-F5344CB8AC3E}">
        <p14:creationId xmlns:p14="http://schemas.microsoft.com/office/powerpoint/2010/main" val="883684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dirty="0" smtClean="0">
              <a:solidFill>
                <a:schemeClr val="tx1"/>
              </a:solidFill>
              <a:latin typeface="+mn-lt"/>
              <a:ea typeface="+mn-ea"/>
              <a:cs typeface="+mn-cs"/>
            </a:endParaRPr>
          </a:p>
          <a:p>
            <a:r>
              <a:rPr lang="en-US" sz="1200" kern="1200" dirty="0" err="1" smtClean="0">
                <a:solidFill>
                  <a:schemeClr val="tx1"/>
                </a:solidFill>
                <a:latin typeface="+mn-lt"/>
                <a:ea typeface="+mn-ea"/>
                <a:cs typeface="+mn-cs"/>
              </a:rPr>
              <a:t>Phylogenetically</a:t>
            </a:r>
            <a:r>
              <a:rPr lang="en-US" sz="1200" kern="1200" dirty="0" smtClean="0">
                <a:solidFill>
                  <a:schemeClr val="tx1"/>
                </a:solidFill>
                <a:latin typeface="+mn-lt"/>
                <a:ea typeface="+mn-ea"/>
                <a:cs typeface="+mn-cs"/>
              </a:rPr>
              <a:t>, the limbic system is one of the more primitive parts of the brain. It has a central role in memory, learning, emotion, </a:t>
            </a:r>
            <a:r>
              <a:rPr lang="en-US" sz="1200" kern="1200" dirty="0" err="1" smtClean="0">
                <a:solidFill>
                  <a:schemeClr val="tx1"/>
                </a:solidFill>
                <a:latin typeface="+mn-lt"/>
                <a:ea typeface="+mn-ea"/>
                <a:cs typeface="+mn-cs"/>
              </a:rPr>
              <a:t>neuroendocrine</a:t>
            </a:r>
            <a:r>
              <a:rPr lang="en-US" sz="1200" kern="1200" dirty="0" smtClean="0">
                <a:solidFill>
                  <a:schemeClr val="tx1"/>
                </a:solidFill>
                <a:latin typeface="+mn-lt"/>
                <a:ea typeface="+mn-ea"/>
                <a:cs typeface="+mn-cs"/>
              </a:rPr>
              <a:t> function, and autonomic activities. Clinical conditions involving the limbic system include epilepsy, congenital syndromes, dementias, and various psychiatric disorders</a:t>
            </a:r>
          </a:p>
        </p:txBody>
      </p:sp>
      <p:sp>
        <p:nvSpPr>
          <p:cNvPr id="4" name="Slide Number Placeholder 3"/>
          <p:cNvSpPr>
            <a:spLocks noGrp="1"/>
          </p:cNvSpPr>
          <p:nvPr>
            <p:ph type="sldNum" sz="quarter" idx="10"/>
          </p:nvPr>
        </p:nvSpPr>
        <p:spPr/>
        <p:txBody>
          <a:bodyPr/>
          <a:lstStyle/>
          <a:p>
            <a:fld id="{E2F1F64C-8B3C-4FD2-BE3D-8B9D5F7AEAE7}" type="slidenum">
              <a:rPr lang="en-US" smtClean="0"/>
              <a:pPr/>
              <a:t>37</a:t>
            </a:fld>
            <a:endParaRPr lang="en-US"/>
          </a:p>
        </p:txBody>
      </p:sp>
    </p:spTree>
    <p:extLst>
      <p:ext uri="{BB962C8B-B14F-4D97-AF65-F5344CB8AC3E}">
        <p14:creationId xmlns:p14="http://schemas.microsoft.com/office/powerpoint/2010/main" val="25254927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From Hobson:</a:t>
            </a:r>
          </a:p>
          <a:p>
            <a:r>
              <a:rPr lang="en-US" sz="1200" kern="1200" dirty="0" smtClean="0">
                <a:solidFill>
                  <a:schemeClr val="tx1"/>
                </a:solidFill>
                <a:latin typeface="+mn-lt"/>
                <a:ea typeface="+mn-ea"/>
                <a:cs typeface="+mn-cs"/>
              </a:rPr>
              <a:t>Regions 1 and 2, ascending arousal systems; 3, </a:t>
            </a:r>
            <a:r>
              <a:rPr lang="en-US" sz="1200" kern="1200" dirty="0" err="1" smtClean="0">
                <a:solidFill>
                  <a:schemeClr val="tx1"/>
                </a:solidFill>
                <a:latin typeface="+mn-lt"/>
                <a:ea typeface="+mn-ea"/>
                <a:cs typeface="+mn-cs"/>
              </a:rPr>
              <a:t>subcortical</a:t>
            </a:r>
            <a:r>
              <a:rPr lang="en-US" sz="1200" kern="1200" dirty="0" smtClean="0">
                <a:solidFill>
                  <a:schemeClr val="tx1"/>
                </a:solidFill>
                <a:latin typeface="+mn-lt"/>
                <a:ea typeface="+mn-ea"/>
                <a:cs typeface="+mn-cs"/>
              </a:rPr>
              <a:t> and cortical limbic and </a:t>
            </a:r>
            <a:r>
              <a:rPr lang="en-US" sz="1200" kern="1200" dirty="0" err="1" smtClean="0">
                <a:solidFill>
                  <a:schemeClr val="tx1"/>
                </a:solidFill>
                <a:latin typeface="+mn-lt"/>
                <a:ea typeface="+mn-ea"/>
                <a:cs typeface="+mn-cs"/>
              </a:rPr>
              <a:t>paralimbic</a:t>
            </a:r>
            <a:r>
              <a:rPr lang="en-US" sz="1200" kern="1200" dirty="0" smtClean="0">
                <a:solidFill>
                  <a:schemeClr val="tx1"/>
                </a:solidFill>
                <a:latin typeface="+mn-lt"/>
                <a:ea typeface="+mn-ea"/>
                <a:cs typeface="+mn-cs"/>
              </a:rPr>
              <a:t> structures; 4, dorsolateral prefrontal executive association cortex; 5, motor initiation and control </a:t>
            </a:r>
            <a:r>
              <a:rPr lang="en-US" sz="1200" kern="1200" dirty="0" err="1" smtClean="0">
                <a:solidFill>
                  <a:schemeClr val="tx1"/>
                </a:solidFill>
                <a:latin typeface="+mn-lt"/>
                <a:ea typeface="+mn-ea"/>
                <a:cs typeface="+mn-cs"/>
              </a:rPr>
              <a:t>centres</a:t>
            </a:r>
            <a:r>
              <a:rPr lang="en-US" sz="1200" kern="1200" dirty="0" smtClean="0">
                <a:solidFill>
                  <a:schemeClr val="tx1"/>
                </a:solidFill>
                <a:latin typeface="+mn-lt"/>
                <a:ea typeface="+mn-ea"/>
                <a:cs typeface="+mn-cs"/>
              </a:rPr>
              <a:t>; 6, </a:t>
            </a:r>
            <a:r>
              <a:rPr lang="en-US" sz="1200" kern="1200" dirty="0" err="1" smtClean="0">
                <a:solidFill>
                  <a:schemeClr val="tx1"/>
                </a:solidFill>
                <a:latin typeface="+mn-lt"/>
                <a:ea typeface="+mn-ea"/>
                <a:cs typeface="+mn-cs"/>
              </a:rPr>
              <a:t>thalamocortical</a:t>
            </a:r>
            <a:r>
              <a:rPr lang="en-US" sz="1200" kern="1200" dirty="0" smtClean="0">
                <a:solidFill>
                  <a:schemeClr val="tx1"/>
                </a:solidFill>
                <a:latin typeface="+mn-lt"/>
                <a:ea typeface="+mn-ea"/>
                <a:cs typeface="+mn-cs"/>
              </a:rPr>
              <a:t> relay </a:t>
            </a:r>
            <a:r>
              <a:rPr lang="en-US" sz="1200" kern="1200" dirty="0" err="1" smtClean="0">
                <a:solidFill>
                  <a:schemeClr val="tx1"/>
                </a:solidFill>
                <a:latin typeface="+mn-lt"/>
                <a:ea typeface="+mn-ea"/>
                <a:cs typeface="+mn-cs"/>
              </a:rPr>
              <a:t>centres</a:t>
            </a:r>
            <a:r>
              <a:rPr lang="en-US" sz="1200" kern="1200" dirty="0" smtClean="0">
                <a:solidFill>
                  <a:schemeClr val="tx1"/>
                </a:solidFill>
                <a:latin typeface="+mn-lt"/>
                <a:ea typeface="+mn-ea"/>
                <a:cs typeface="+mn-cs"/>
              </a:rPr>
              <a:t> and thalamic </a:t>
            </a:r>
            <a:r>
              <a:rPr lang="en-US" sz="1200" kern="1200" dirty="0" err="1" smtClean="0">
                <a:solidFill>
                  <a:schemeClr val="tx1"/>
                </a:solidFill>
                <a:latin typeface="+mn-lt"/>
                <a:ea typeface="+mn-ea"/>
                <a:cs typeface="+mn-cs"/>
              </a:rPr>
              <a:t>subcortical</a:t>
            </a:r>
            <a:r>
              <a:rPr lang="en-US" sz="1200" kern="1200" dirty="0" smtClean="0">
                <a:solidFill>
                  <a:schemeClr val="tx1"/>
                </a:solidFill>
                <a:latin typeface="+mn-lt"/>
                <a:ea typeface="+mn-ea"/>
                <a:cs typeface="+mn-cs"/>
              </a:rPr>
              <a:t> circuitry; 7, primary motor cortex; 8, primary sensory cortex; 9, inferior parietal lobe; 10, primary visual cortex; 11, visual association cortex; 12, cerebellum. BA, </a:t>
            </a:r>
            <a:r>
              <a:rPr lang="en-US" sz="1200" kern="1200" dirty="0" err="1" smtClean="0">
                <a:solidFill>
                  <a:schemeClr val="tx1"/>
                </a:solidFill>
                <a:latin typeface="+mn-lt"/>
                <a:ea typeface="+mn-ea"/>
                <a:cs typeface="+mn-cs"/>
              </a:rPr>
              <a:t>Brodmann</a:t>
            </a:r>
            <a:r>
              <a:rPr lang="en-US" sz="1200" kern="1200" dirty="0" smtClean="0">
                <a:solidFill>
                  <a:schemeClr val="tx1"/>
                </a:solidFill>
                <a:latin typeface="+mn-lt"/>
                <a:ea typeface="+mn-ea"/>
                <a:cs typeface="+mn-cs"/>
              </a:rPr>
              <a:t> area; </a:t>
            </a:r>
            <a:r>
              <a:rPr lang="en-US" sz="1200" kern="1200" dirty="0" err="1" smtClean="0">
                <a:solidFill>
                  <a:schemeClr val="tx1"/>
                </a:solidFill>
                <a:latin typeface="+mn-lt"/>
                <a:ea typeface="+mn-ea"/>
                <a:cs typeface="+mn-cs"/>
              </a:rPr>
              <a:t>LGN</a:t>
            </a:r>
            <a:r>
              <a:rPr lang="en-US" sz="1200" kern="1200" dirty="0" smtClean="0">
                <a:solidFill>
                  <a:schemeClr val="tx1"/>
                </a:solidFill>
                <a:latin typeface="+mn-lt"/>
                <a:ea typeface="+mn-ea"/>
                <a:cs typeface="+mn-cs"/>
              </a:rPr>
              <a:t>, lateral </a:t>
            </a:r>
            <a:r>
              <a:rPr lang="en-US" sz="1200" kern="1200" dirty="0" err="1" smtClean="0">
                <a:solidFill>
                  <a:schemeClr val="tx1"/>
                </a:solidFill>
                <a:latin typeface="+mn-lt"/>
                <a:ea typeface="+mn-ea"/>
                <a:cs typeface="+mn-cs"/>
              </a:rPr>
              <a:t>geniculate</a:t>
            </a:r>
            <a:r>
              <a:rPr lang="en-US" sz="1200" kern="1200" dirty="0" smtClean="0">
                <a:solidFill>
                  <a:schemeClr val="tx1"/>
                </a:solidFill>
                <a:latin typeface="+mn-lt"/>
                <a:ea typeface="+mn-ea"/>
                <a:cs typeface="+mn-cs"/>
              </a:rPr>
              <a:t> nucleus; </a:t>
            </a:r>
            <a:r>
              <a:rPr lang="en-US" sz="1200" kern="1200" dirty="0" err="1" smtClean="0">
                <a:solidFill>
                  <a:schemeClr val="tx1"/>
                </a:solidFill>
                <a:latin typeface="+mn-lt"/>
                <a:ea typeface="+mn-ea"/>
                <a:cs typeface="+mn-cs"/>
              </a:rPr>
              <a:t>PGO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ponto</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geniculo</a:t>
            </a:r>
            <a:r>
              <a:rPr lang="en-US" sz="1200" kern="1200" dirty="0" smtClean="0">
                <a:solidFill>
                  <a:schemeClr val="tx1"/>
                </a:solidFill>
                <a:latin typeface="+mn-lt"/>
                <a:ea typeface="+mn-ea"/>
                <a:cs typeface="+mn-cs"/>
              </a:rPr>
              <a:t>-occipital; RAS, reticular activating system. Anatomical image adapted, with permission, from Ref. </a:t>
            </a:r>
            <a:r>
              <a:rPr lang="en-US" sz="1200" kern="1200" smtClean="0">
                <a:solidFill>
                  <a:schemeClr val="tx1"/>
                </a:solidFill>
                <a:latin typeface="+mn-lt"/>
                <a:ea typeface="+mn-ea"/>
                <a:cs typeface="+mn-cs"/>
                <a:hlinkClick r:id="rId3"/>
              </a:rPr>
              <a:t>129</a:t>
            </a:r>
            <a:r>
              <a:rPr lang="en-US" sz="1200" kern="1200" smtClean="0">
                <a:solidFill>
                  <a:schemeClr val="tx1"/>
                </a:solidFill>
                <a:latin typeface="+mn-lt"/>
                <a:ea typeface="+mn-ea"/>
                <a:cs typeface="+mn-cs"/>
              </a:rPr>
              <a:t> © 1996 Appleton &amp; Lange.</a:t>
            </a:r>
            <a:endParaRPr lang="en-US" dirty="0"/>
          </a:p>
        </p:txBody>
      </p:sp>
      <p:sp>
        <p:nvSpPr>
          <p:cNvPr id="4" name="Slide Number Placeholder 3"/>
          <p:cNvSpPr>
            <a:spLocks noGrp="1"/>
          </p:cNvSpPr>
          <p:nvPr>
            <p:ph type="sldNum" sz="quarter" idx="10"/>
          </p:nvPr>
        </p:nvSpPr>
        <p:spPr/>
        <p:txBody>
          <a:bodyPr/>
          <a:lstStyle/>
          <a:p>
            <a:fld id="{E2F1F64C-8B3C-4FD2-BE3D-8B9D5F7AEAE7}"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25068791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8C087BE-DC22-4E1D-ADAE-E1D84994E18F}"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1645708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four stages of sleep during which the sleeper does not experience rapid eye movement (REM) sleep. They average sleep cycle lasts about 90 to 100 minutes. Non-REM dreams are more likely to consist of brief, fragmentary impressions that are less emotional and less likely to involve visual images than REM sleep dreams. </a:t>
            </a:r>
          </a:p>
          <a:p>
            <a:r>
              <a:rPr lang="en-US" dirty="0" smtClean="0"/>
              <a:t/>
            </a:r>
            <a:br>
              <a:rPr lang="en-US" dirty="0" smtClean="0"/>
            </a:br>
            <a:endParaRPr lang="en-US" dirty="0" smtClean="0"/>
          </a:p>
          <a:p>
            <a:r>
              <a:rPr lang="en-US" b="1" dirty="0" smtClean="0"/>
              <a:t>What exactly is the difference between REM &amp; Non-REM Sleep?</a:t>
            </a:r>
            <a:r>
              <a:rPr lang="en-US" dirty="0" smtClean="0"/>
              <a:t> </a:t>
            </a:r>
          </a:p>
          <a:p>
            <a:r>
              <a:rPr lang="en-US" dirty="0" smtClean="0"/>
              <a:t>REM Dreams and Non-REM dreams are very different from each other in a few major ways. </a:t>
            </a:r>
          </a:p>
          <a:p>
            <a:r>
              <a:rPr lang="en-US" dirty="0" smtClean="0"/>
              <a:t>-Non-REM dreams consist of brief, fragmentary impressions. </a:t>
            </a:r>
          </a:p>
          <a:p>
            <a:r>
              <a:rPr lang="en-US" dirty="0" smtClean="0"/>
              <a:t>-NREM less likely to involve visual images compared to REM sleep, </a:t>
            </a:r>
          </a:p>
          <a:p>
            <a:r>
              <a:rPr lang="en-US" dirty="0" smtClean="0"/>
              <a:t>-more frequently forgotten. </a:t>
            </a:r>
          </a:p>
          <a:p>
            <a:r>
              <a:rPr lang="en-US" dirty="0" smtClean="0"/>
              <a:t>Non-REM dreams are like thinking about something during the day for a brief period of time</a:t>
            </a:r>
          </a:p>
          <a:p>
            <a:r>
              <a:rPr lang="en-US" dirty="0" smtClean="0"/>
              <a:t>Non-REM sleep lasts about four to six hours</a:t>
            </a:r>
          </a:p>
          <a:p>
            <a:endParaRPr lang="en-US" dirty="0" smtClean="0"/>
          </a:p>
          <a:p>
            <a:r>
              <a:rPr lang="en-US" dirty="0" smtClean="0"/>
              <a:t>REM dreams are comparable to thinking deeply about something.</a:t>
            </a:r>
          </a:p>
          <a:p>
            <a:r>
              <a:rPr lang="en-US" dirty="0" smtClean="0"/>
              <a:t> REM sleep consists of about two hours a night while.</a:t>
            </a:r>
          </a:p>
          <a:p>
            <a:endParaRPr lang="en-US" dirty="0"/>
          </a:p>
        </p:txBody>
      </p:sp>
      <p:sp>
        <p:nvSpPr>
          <p:cNvPr id="4" name="Slide Number Placeholder 3"/>
          <p:cNvSpPr>
            <a:spLocks noGrp="1"/>
          </p:cNvSpPr>
          <p:nvPr>
            <p:ph type="sldNum" sz="quarter" idx="10"/>
          </p:nvPr>
        </p:nvSpPr>
        <p:spPr/>
        <p:txBody>
          <a:bodyPr/>
          <a:lstStyle/>
          <a:p>
            <a:fld id="{98C087BE-DC22-4E1D-ADAE-E1D84994E18F}"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17127609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1F64C-8B3C-4FD2-BE3D-8B9D5F7AEAE7}" type="slidenum">
              <a:rPr lang="en-US" smtClean="0"/>
              <a:pPr/>
              <a:t>44</a:t>
            </a:fld>
            <a:endParaRPr lang="en-US"/>
          </a:p>
        </p:txBody>
      </p:sp>
    </p:spTree>
    <p:extLst>
      <p:ext uri="{BB962C8B-B14F-4D97-AF65-F5344CB8AC3E}">
        <p14:creationId xmlns:p14="http://schemas.microsoft.com/office/powerpoint/2010/main" val="30018697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1F64C-8B3C-4FD2-BE3D-8B9D5F7AEAE7}"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25072814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1F64C-8B3C-4FD2-BE3D-8B9D5F7AEAE7}"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19533235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To solve problems, shed understanding </a:t>
            </a:r>
          </a:p>
          <a:p>
            <a:endParaRPr lang="en-US" dirty="0" smtClean="0"/>
          </a:p>
          <a:p>
            <a:endParaRPr lang="en-US" dirty="0" smtClean="0"/>
          </a:p>
          <a:p>
            <a:pPr lvl="1">
              <a:buClr>
                <a:srgbClr val="7030A0"/>
              </a:buClr>
              <a:buNone/>
            </a:pPr>
            <a:r>
              <a:rPr lang="en-US" dirty="0" smtClean="0"/>
              <a:t>They are problem-solving devices.  Dreams need to be brought to the conscious and interpreted so that better understanding can be shed on your problems. It is important to learn from your dreams and</a:t>
            </a:r>
            <a:r>
              <a:rPr lang="en-US" sz="5500" dirty="0" smtClean="0">
                <a:latin typeface="+mj-lt"/>
              </a:rPr>
              <a:t> </a:t>
            </a:r>
          </a:p>
          <a:p>
            <a:pPr lvl="1">
              <a:buClr>
                <a:srgbClr val="7030A0"/>
              </a:buClr>
              <a:buNone/>
            </a:pPr>
            <a:endParaRPr lang="en-US" sz="5500" dirty="0" smtClean="0">
              <a:latin typeface="+mj-lt"/>
            </a:endParaRPr>
          </a:p>
          <a:p>
            <a:pPr lvl="1">
              <a:buClr>
                <a:srgbClr val="7030A0"/>
              </a:buClr>
              <a:buNone/>
            </a:pPr>
            <a:r>
              <a:rPr lang="en-US" sz="5500" dirty="0" smtClean="0">
                <a:latin typeface="+mj-lt"/>
              </a:rPr>
              <a:t>He was the first to leave </a:t>
            </a:r>
          </a:p>
          <a:p>
            <a:pPr>
              <a:buClr>
                <a:srgbClr val="7030A0"/>
              </a:buClr>
              <a:buSzPct val="100000"/>
              <a:buNone/>
            </a:pPr>
            <a:r>
              <a:rPr lang="en-US" sz="5500" dirty="0" smtClean="0">
                <a:latin typeface="+mj-lt"/>
              </a:rPr>
              <a:t>	                    -he supported feminism, a difference from  Freud                                                            </a:t>
            </a:r>
          </a:p>
          <a:p>
            <a:pPr lvl="1">
              <a:buClr>
                <a:srgbClr val="7030A0"/>
              </a:buClr>
              <a:buNone/>
            </a:pPr>
            <a:r>
              <a:rPr lang="en-US" sz="5500" dirty="0" smtClean="0">
                <a:latin typeface="+mj-lt"/>
              </a:rPr>
              <a:t>                    -believed anyone could apply psychology to help themselves</a:t>
            </a:r>
            <a:endParaRPr lang="en-US" dirty="0"/>
          </a:p>
        </p:txBody>
      </p:sp>
      <p:sp>
        <p:nvSpPr>
          <p:cNvPr id="4" name="Slide Number Placeholder 3"/>
          <p:cNvSpPr>
            <a:spLocks noGrp="1"/>
          </p:cNvSpPr>
          <p:nvPr>
            <p:ph type="sldNum" sz="quarter" idx="10"/>
          </p:nvPr>
        </p:nvSpPr>
        <p:spPr/>
        <p:txBody>
          <a:bodyPr/>
          <a:lstStyle/>
          <a:p>
            <a:fld id="{CD21E508-F272-4208-808A-2963FF594297}" type="slidenum">
              <a:rPr lang="en-US" smtClean="0"/>
              <a:pPr/>
              <a:t>48</a:t>
            </a:fld>
            <a:endParaRPr lang="en-US"/>
          </a:p>
        </p:txBody>
      </p:sp>
    </p:spTree>
    <p:extLst>
      <p:ext uri="{BB962C8B-B14F-4D97-AF65-F5344CB8AC3E}">
        <p14:creationId xmlns:p14="http://schemas.microsoft.com/office/powerpoint/2010/main" val="15225935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To fit into society we hold back urges and repress our impulses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release in disguise in our dreams</a:t>
            </a:r>
          </a:p>
          <a:p>
            <a:r>
              <a:rPr lang="en-US" dirty="0" smtClean="0"/>
              <a:t>- dreams always have a manifest content</a:t>
            </a:r>
          </a:p>
          <a:p>
            <a:r>
              <a:rPr lang="en-US" dirty="0" smtClean="0"/>
              <a:t>The manifest content is what the dream seems to be saying. </a:t>
            </a:r>
          </a:p>
          <a:p>
            <a:r>
              <a:rPr lang="en-US" dirty="0" smtClean="0"/>
              <a:t>It is often bizarre and nonsensical. </a:t>
            </a:r>
          </a:p>
          <a:p>
            <a:r>
              <a:rPr lang="en-US" dirty="0" smtClean="0"/>
              <a:t> The latent content is what the dream is really trying to say. Use “free association</a:t>
            </a:r>
            <a:r>
              <a:rPr lang="en-US" baseline="0" dirty="0" smtClean="0"/>
              <a:t> to interpret”</a:t>
            </a:r>
          </a:p>
          <a:p>
            <a:r>
              <a:rPr lang="en-US" dirty="0" smtClean="0"/>
              <a:t>Using this technique, you start with one dream symbol and then follow with what automatically comes to your mind first. </a:t>
            </a:r>
            <a:r>
              <a:rPr lang="en-US" smtClean="0"/>
              <a:t>You continue in this manner and see where it leads.</a:t>
            </a:r>
            <a:endParaRPr lang="en-US" dirty="0"/>
          </a:p>
        </p:txBody>
      </p:sp>
      <p:sp>
        <p:nvSpPr>
          <p:cNvPr id="4" name="Slide Number Placeholder 3"/>
          <p:cNvSpPr>
            <a:spLocks noGrp="1"/>
          </p:cNvSpPr>
          <p:nvPr>
            <p:ph type="sldNum" sz="quarter" idx="10"/>
          </p:nvPr>
        </p:nvSpPr>
        <p:spPr/>
        <p:txBody>
          <a:bodyPr/>
          <a:lstStyle/>
          <a:p>
            <a:fld id="{CD21E508-F272-4208-808A-2963FF594297}"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3539781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1. </a:t>
            </a:r>
            <a:r>
              <a:rPr lang="en-US" sz="1200" dirty="0" smtClean="0">
                <a:solidFill>
                  <a:schemeClr val="accent6">
                    <a:lumMod val="60000"/>
                    <a:lumOff val="40000"/>
                  </a:schemeClr>
                </a:solidFill>
                <a:latin typeface="Times New Roman" pitchFamily="18" charset="0"/>
                <a:cs typeface="Times New Roman" pitchFamily="18" charset="0"/>
              </a:rPr>
              <a:t>Episodic</a:t>
            </a:r>
            <a:endParaRPr lang="en-US" sz="1200" dirty="0" smtClean="0">
              <a:solidFill>
                <a:schemeClr val="accent6">
                  <a:lumMod val="60000"/>
                  <a:lumOff val="40000"/>
                </a:schemeClr>
              </a:solidFill>
              <a:latin typeface="Arial" pitchFamily="34" charset="0"/>
            </a:endParaRPr>
          </a:p>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 Memories which are actually perceived and known;  </a:t>
            </a:r>
          </a:p>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For Ex: An </a:t>
            </a:r>
            <a:r>
              <a:rPr lang="en-US" sz="1200" dirty="0" smtClean="0">
                <a:solidFill>
                  <a:srgbClr val="C00000"/>
                </a:solidFill>
                <a:latin typeface="Times New Roman" pitchFamily="18" charset="0"/>
                <a:cs typeface="Times New Roman" pitchFamily="18" charset="0"/>
              </a:rPr>
              <a:t>actual</a:t>
            </a:r>
            <a:r>
              <a:rPr lang="en-US" sz="1200" dirty="0" smtClean="0">
                <a:latin typeface="Times New Roman" pitchFamily="18" charset="0"/>
                <a:cs typeface="Times New Roman" pitchFamily="18" charset="0"/>
              </a:rPr>
              <a:t> memory of riding your bike to school </a:t>
            </a:r>
          </a:p>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the day you almost got hit  by a car. A </a:t>
            </a:r>
            <a:r>
              <a:rPr lang="en-US" sz="1200" dirty="0" smtClean="0">
                <a:solidFill>
                  <a:srgbClr val="C00000"/>
                </a:solidFill>
                <a:latin typeface="Times New Roman" pitchFamily="18" charset="0"/>
                <a:cs typeface="Times New Roman" pitchFamily="18" charset="0"/>
              </a:rPr>
              <a:t>distinct </a:t>
            </a:r>
            <a:r>
              <a:rPr lang="en-US" sz="1200" dirty="0" smtClean="0">
                <a:latin typeface="Times New Roman" pitchFamily="18" charset="0"/>
                <a:cs typeface="Times New Roman" pitchFamily="18" charset="0"/>
              </a:rPr>
              <a:t>memory/event</a:t>
            </a:r>
            <a:endParaRPr lang="en-US" sz="1200" dirty="0" smtClean="0">
              <a:latin typeface="Arial" pitchFamily="34" charset="0"/>
            </a:endParaRPr>
          </a:p>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	</a:t>
            </a:r>
          </a:p>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     2. </a:t>
            </a:r>
            <a:r>
              <a:rPr lang="en-US" sz="1200" dirty="0" smtClean="0">
                <a:solidFill>
                  <a:schemeClr val="accent6">
                    <a:lumMod val="60000"/>
                    <a:lumOff val="40000"/>
                  </a:schemeClr>
                </a:solidFill>
                <a:latin typeface="Times New Roman" pitchFamily="18" charset="0"/>
                <a:cs typeface="Times New Roman" pitchFamily="18" charset="0"/>
              </a:rPr>
              <a:t>Procedural memory</a:t>
            </a:r>
            <a:endParaRPr lang="en-US" sz="1200" dirty="0" smtClean="0">
              <a:solidFill>
                <a:schemeClr val="accent6">
                  <a:lumMod val="60000"/>
                  <a:lumOff val="40000"/>
                </a:schemeClr>
              </a:solidFill>
              <a:latin typeface="Arial" pitchFamily="34" charset="0"/>
            </a:endParaRPr>
          </a:p>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Procedural is the steps to doing something, or learning to do it;  </a:t>
            </a:r>
            <a:r>
              <a:rPr lang="en-US" sz="1200" dirty="0" smtClean="0">
                <a:solidFill>
                  <a:srgbClr val="C00000"/>
                </a:solidFill>
                <a:latin typeface="Times New Roman" pitchFamily="18" charset="0"/>
                <a:cs typeface="Times New Roman" pitchFamily="18" charset="0"/>
              </a:rPr>
              <a:t>Learning How</a:t>
            </a:r>
            <a:r>
              <a:rPr lang="en-US" sz="1200" dirty="0" smtClean="0">
                <a:solidFill>
                  <a:schemeClr val="accent2">
                    <a:lumMod val="40000"/>
                    <a:lumOff val="60000"/>
                  </a:schemeClr>
                </a:solidFill>
                <a:latin typeface="Times New Roman" pitchFamily="18" charset="0"/>
                <a:cs typeface="Times New Roman" pitchFamily="18" charset="0"/>
              </a:rPr>
              <a:t> </a:t>
            </a:r>
            <a:r>
              <a:rPr lang="en-US" sz="1200" dirty="0" smtClean="0">
                <a:latin typeface="Times New Roman" pitchFamily="18" charset="0"/>
                <a:cs typeface="Times New Roman" pitchFamily="18" charset="0"/>
              </a:rPr>
              <a:t>to ride a bike</a:t>
            </a:r>
            <a:endParaRPr lang="en-US" sz="1200" dirty="0" smtClean="0">
              <a:latin typeface="Arial" pitchFamily="34" charset="0"/>
            </a:endParaRPr>
          </a:p>
          <a:p>
            <a:pPr marL="0" lvl="0" indent="0" eaLnBrk="0" fontAlgn="base" hangingPunct="0">
              <a:spcBef>
                <a:spcPct val="0"/>
              </a:spcBef>
              <a:spcAft>
                <a:spcPct val="0"/>
              </a:spcAft>
              <a:buNone/>
            </a:pPr>
            <a:endParaRPr lang="en-US" sz="1200" dirty="0" smtClean="0">
              <a:latin typeface="Times New Roman" pitchFamily="18" charset="0"/>
              <a:cs typeface="Times New Roman" pitchFamily="18" charset="0"/>
            </a:endParaRPr>
          </a:p>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      3.</a:t>
            </a:r>
            <a:r>
              <a:rPr lang="en-US" sz="1200" dirty="0" smtClean="0">
                <a:solidFill>
                  <a:schemeClr val="accent6">
                    <a:lumMod val="60000"/>
                    <a:lumOff val="40000"/>
                  </a:schemeClr>
                </a:solidFill>
                <a:latin typeface="Times New Roman" pitchFamily="18" charset="0"/>
                <a:cs typeface="Times New Roman" pitchFamily="18" charset="0"/>
              </a:rPr>
              <a:t> Semantics</a:t>
            </a:r>
            <a:endParaRPr lang="en-US" sz="1200" dirty="0" smtClean="0">
              <a:solidFill>
                <a:schemeClr val="accent6">
                  <a:lumMod val="60000"/>
                  <a:lumOff val="40000"/>
                </a:schemeClr>
              </a:solidFill>
              <a:latin typeface="Arial" pitchFamily="34" charset="0"/>
            </a:endParaRPr>
          </a:p>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      Semantics are long term memory;  </a:t>
            </a:r>
          </a:p>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it is the symbols and meanings that the symbol emotes (with a feeling), or connects in general to something, but </a:t>
            </a:r>
            <a:r>
              <a:rPr lang="en-US" sz="1200" dirty="0" smtClean="0">
                <a:solidFill>
                  <a:srgbClr val="C00000"/>
                </a:solidFill>
                <a:latin typeface="Times New Roman" pitchFamily="18" charset="0"/>
                <a:cs typeface="Times New Roman" pitchFamily="18" charset="0"/>
              </a:rPr>
              <a:t>not an actual specific experience or a specific thing. 	</a:t>
            </a:r>
          </a:p>
          <a:p>
            <a:pPr marL="0" lvl="0" indent="0" eaLnBrk="0" fontAlgn="base" hangingPunct="0">
              <a:spcBef>
                <a:spcPct val="0"/>
              </a:spcBef>
              <a:spcAft>
                <a:spcPct val="0"/>
              </a:spcAft>
              <a:buNone/>
            </a:pPr>
            <a:r>
              <a:rPr lang="en-US" sz="1200" dirty="0" smtClean="0">
                <a:solidFill>
                  <a:srgbClr val="C00000"/>
                </a:solidFill>
                <a:latin typeface="Times New Roman" pitchFamily="18" charset="0"/>
                <a:cs typeface="Times New Roman" pitchFamily="18" charset="0"/>
              </a:rPr>
              <a:t>Semantics are general knowledge</a:t>
            </a:r>
          </a:p>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	</a:t>
            </a:r>
          </a:p>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Dreams are filled with metaphors and semantics mixed in with episodic memory and learning</a:t>
            </a:r>
            <a:endParaRPr lang="en-US" sz="1200" dirty="0" smtClean="0">
              <a:latin typeface="Arial" pitchFamily="34" charset="0"/>
            </a:endParaRPr>
          </a:p>
          <a:p>
            <a:pPr marL="0" lvl="0" indent="0" eaLnBrk="0" fontAlgn="base" hangingPunct="0">
              <a:spcBef>
                <a:spcPct val="0"/>
              </a:spcBef>
              <a:spcAft>
                <a:spcPct val="0"/>
              </a:spcAft>
              <a:buNone/>
            </a:pPr>
            <a:endParaRPr lang="en-US" sz="1200" dirty="0" smtClean="0">
              <a:latin typeface="Times New Roman" pitchFamily="18" charset="0"/>
              <a:ea typeface="Calibri" pitchFamily="34" charset="0"/>
              <a:cs typeface="Times New Roman" pitchFamily="18" charset="0"/>
            </a:endParaRPr>
          </a:p>
          <a:p>
            <a:pPr marL="0" lvl="0" indent="0" eaLnBrk="0" fontAlgn="base" hangingPunct="0">
              <a:spcBef>
                <a:spcPct val="0"/>
              </a:spcBef>
              <a:spcAft>
                <a:spcPct val="0"/>
              </a:spcAft>
              <a:buNone/>
            </a:pPr>
            <a:r>
              <a:rPr lang="en-US" sz="1200" dirty="0" smtClean="0">
                <a:latin typeface="Times New Roman" pitchFamily="18" charset="0"/>
                <a:ea typeface="Calibri" pitchFamily="34" charset="0"/>
                <a:cs typeface="Times New Roman" pitchFamily="18" charset="0"/>
              </a:rPr>
              <a:t>Think of everything we put into our brain,  (some of it is your thoughts and some is not. Some is nonsense and some is not)  and then think about  what ends up in your dreams)</a:t>
            </a:r>
            <a:endParaRPr lang="en-US" sz="1200" dirty="0" smtClean="0">
              <a:latin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98C087BE-DC22-4E1D-ADAE-E1D84994E18F}" type="slidenum">
              <a:rPr lang="en-US" smtClean="0"/>
              <a:pPr/>
              <a:t>16</a:t>
            </a:fld>
            <a:endParaRPr lang="en-US"/>
          </a:p>
        </p:txBody>
      </p:sp>
    </p:spTree>
    <p:extLst>
      <p:ext uri="{BB962C8B-B14F-4D97-AF65-F5344CB8AC3E}">
        <p14:creationId xmlns:p14="http://schemas.microsoft.com/office/powerpoint/2010/main" val="1364062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21E508-F272-4208-808A-2963FF594297}"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8311690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21E508-F272-4208-808A-2963FF594297}" type="slidenum">
              <a:rPr lang="en-US" smtClean="0">
                <a:solidFill>
                  <a:prstClr val="black"/>
                </a:solidFill>
              </a:rPr>
              <a:pPr/>
              <a:t>87</a:t>
            </a:fld>
            <a:endParaRPr lang="en-US">
              <a:solidFill>
                <a:prstClr val="black"/>
              </a:solidFill>
            </a:endParaRPr>
          </a:p>
        </p:txBody>
      </p:sp>
    </p:spTree>
    <p:extLst>
      <p:ext uri="{BB962C8B-B14F-4D97-AF65-F5344CB8AC3E}">
        <p14:creationId xmlns:p14="http://schemas.microsoft.com/office/powerpoint/2010/main" val="40212723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8C087BE-DC22-4E1D-ADAE-E1D84994E18F}" type="slidenum">
              <a:rPr lang="en-US" smtClean="0"/>
              <a:pPr/>
              <a:t>88</a:t>
            </a:fld>
            <a:endParaRPr lang="en-US"/>
          </a:p>
        </p:txBody>
      </p:sp>
    </p:spTree>
    <p:extLst>
      <p:ext uri="{BB962C8B-B14F-4D97-AF65-F5344CB8AC3E}">
        <p14:creationId xmlns:p14="http://schemas.microsoft.com/office/powerpoint/2010/main" val="3316739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what Hobson is really known for is sticking it to Freudian theory.  In his break-out 1977 paper, Hobson and co-author </a:t>
            </a:r>
            <a:r>
              <a:rPr lang="en-US" dirty="0" err="1" smtClean="0"/>
              <a:t>McCarley</a:t>
            </a:r>
            <a:r>
              <a:rPr lang="en-US" dirty="0" smtClean="0"/>
              <a:t> declared victory over Freud (and the entire psychoanalytic community) by reporting their discovery that dreams in the REM state form by grace of neurochemical changes in the brain.  As Kelly </a:t>
            </a:r>
            <a:r>
              <a:rPr lang="en-US" dirty="0" err="1" smtClean="0"/>
              <a:t>Bulkeley</a:t>
            </a:r>
            <a:r>
              <a:rPr lang="en-US" dirty="0" smtClean="0"/>
              <a:t> notes (1994), Hobson presented his work as a polemic against Freud, whose influence he accused of preventing scientific progress in the study of dreams.  His central beef with Freudian theory is the notion that dreams are full of hidden messages by design. On the other hand, Hobson agrees with Jungian dream theory that dreams reveal more than they conceal, and can be quite transparent in significance</a:t>
            </a:r>
          </a:p>
          <a:p>
            <a:r>
              <a:rPr lang="en-US" dirty="0" smtClean="0"/>
              <a:t>http://dreamstudies.org/2010/01/07/neuroscience-of-dreams/</a:t>
            </a:r>
          </a:p>
          <a:p>
            <a:r>
              <a:rPr lang="en-US" dirty="0" smtClean="0"/>
              <a:t>One problem with Hobson’s original activation-synthesis model was that the theory presumes that all dreams occur in the REM state.  However, two neuroscientists, James </a:t>
            </a:r>
            <a:r>
              <a:rPr lang="en-US" dirty="0" err="1" smtClean="0"/>
              <a:t>Foulkes</a:t>
            </a:r>
            <a:r>
              <a:rPr lang="en-US" dirty="0" smtClean="0"/>
              <a:t> and John </a:t>
            </a:r>
            <a:r>
              <a:rPr lang="en-US" dirty="0" err="1" smtClean="0"/>
              <a:t>Antrobus</a:t>
            </a:r>
            <a:r>
              <a:rPr lang="en-US" dirty="0" smtClean="0"/>
              <a:t>, have independently shown that long narrative dreams with bizarre elements can happen in non REM states too (see Rock 2004).  </a:t>
            </a:r>
            <a:r>
              <a:rPr lang="en-US" dirty="0" err="1" smtClean="0"/>
              <a:t>Neuro</a:t>
            </a:r>
            <a:r>
              <a:rPr lang="en-US" dirty="0" smtClean="0"/>
              <a:t>-psychologist Mark </a:t>
            </a:r>
            <a:r>
              <a:rPr lang="en-US" dirty="0" err="1" smtClean="0"/>
              <a:t>Solms</a:t>
            </a:r>
            <a:r>
              <a:rPr lang="en-US" dirty="0" smtClean="0"/>
              <a:t> (1997) has also convincingly reframed the role of REM as an “alarm clock” for the mind to start dreaming, not as the prime creator.  All of these researchers suggest that biochemical activation is not the sole genesis of a dream’s structure.</a:t>
            </a:r>
            <a:endParaRPr lang="en-US" dirty="0"/>
          </a:p>
        </p:txBody>
      </p:sp>
      <p:sp>
        <p:nvSpPr>
          <p:cNvPr id="4" name="Slide Number Placeholder 3"/>
          <p:cNvSpPr>
            <a:spLocks noGrp="1"/>
          </p:cNvSpPr>
          <p:nvPr>
            <p:ph type="sldNum" sz="quarter" idx="10"/>
          </p:nvPr>
        </p:nvSpPr>
        <p:spPr/>
        <p:txBody>
          <a:bodyPr/>
          <a:lstStyle/>
          <a:p>
            <a:fld id="{E2F1F64C-8B3C-4FD2-BE3D-8B9D5F7AEAE7}" type="slidenum">
              <a:rPr lang="en-US" smtClean="0"/>
              <a:pPr/>
              <a:t>20</a:t>
            </a:fld>
            <a:endParaRPr lang="en-US"/>
          </a:p>
        </p:txBody>
      </p:sp>
    </p:spTree>
    <p:extLst>
      <p:ext uri="{BB962C8B-B14F-4D97-AF65-F5344CB8AC3E}">
        <p14:creationId xmlns:p14="http://schemas.microsoft.com/office/powerpoint/2010/main" val="34228725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Hobson argues that dreams are clumsy narratives stitched together by the forebrain to make sense of the activation of biochemical changes and erratic electric pulses originating in the brainstem.  This is Hobson’s theory of dream formation in a nutshell, which he has updated many times over the last 30 years, and is still referred to as the </a:t>
            </a:r>
            <a:r>
              <a:rPr lang="en-US" i="1" dirty="0" smtClean="0"/>
              <a:t>activation-synthesis hypothesis</a:t>
            </a:r>
            <a:r>
              <a:rPr lang="en-US" dirty="0" smtClean="0"/>
              <a:t> of dream formation.</a:t>
            </a:r>
          </a:p>
          <a:p>
            <a:r>
              <a:rPr lang="en-US" dirty="0" smtClean="0"/>
              <a:t>The theory sheds light on several aspects of dreaming cognition.  Most importantly, Hobson’s discovery of the role of neurotransmitters in dreaming has stimulated robust research into the biochemistry of consciousness and revolutionized the way that mental illness is conceptualized in psychiatry.  REM dreaming is characterized by low serotonin levels and high acetylcholine levels, which may explain why dreams are so hard to remember: they are never encoded in short-term memory in the first place.  When we wake up, serotonin floods the brain and our dream experiences from just a moment before are carried away by the </a:t>
            </a:r>
            <a:r>
              <a:rPr lang="en-US" dirty="0" err="1" smtClean="0"/>
              <a:t>ti</a:t>
            </a:r>
            <a:endParaRPr lang="en-US" dirty="0" smtClean="0"/>
          </a:p>
          <a:p>
            <a:endParaRPr lang="en-US" dirty="0" smtClean="0"/>
          </a:p>
          <a:p>
            <a:endParaRPr lang="en-US" dirty="0" smtClean="0"/>
          </a:p>
          <a:p>
            <a:r>
              <a:rPr lang="en-US" dirty="0" smtClean="0"/>
              <a:t>Hobson’s theory also offers a partial solution to why dreams are so wacky.  In waking life, the brain performs reality checks and strings together logical stories to keep up with our thoughts, emotions and movements as we interact with the world.  But in dreams, this ability is zapped when the serotonin valve is turned off, bringing about a state of consciousness ruled by strong emotions and uncanny sensations.   It’s a chaotic place to be sentient, but the mind is so motivated to construct meaning that bizarre narratives are hastily thrown together so we can make order out of the mess.  It’s a patch-job, at best, says Hobson.</a:t>
            </a:r>
            <a:endParaRPr lang="en-US" dirty="0"/>
          </a:p>
        </p:txBody>
      </p:sp>
      <p:sp>
        <p:nvSpPr>
          <p:cNvPr id="4" name="Slide Number Placeholder 3"/>
          <p:cNvSpPr>
            <a:spLocks noGrp="1"/>
          </p:cNvSpPr>
          <p:nvPr>
            <p:ph type="sldNum" sz="quarter" idx="10"/>
          </p:nvPr>
        </p:nvSpPr>
        <p:spPr/>
        <p:txBody>
          <a:bodyPr/>
          <a:lstStyle/>
          <a:p>
            <a:fld id="{E2F1F64C-8B3C-4FD2-BE3D-8B9D5F7AEAE7}" type="slidenum">
              <a:rPr lang="en-US" smtClean="0"/>
              <a:pPr/>
              <a:t>25</a:t>
            </a:fld>
            <a:endParaRPr lang="en-US"/>
          </a:p>
        </p:txBody>
      </p:sp>
    </p:spTree>
    <p:extLst>
      <p:ext uri="{BB962C8B-B14F-4D97-AF65-F5344CB8AC3E}">
        <p14:creationId xmlns:p14="http://schemas.microsoft.com/office/powerpoint/2010/main" val="4224872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Nerve-signaling chemicals called </a:t>
            </a:r>
            <a:r>
              <a:rPr lang="en-US" sz="1200" i="1" kern="1200" dirty="0" smtClean="0">
                <a:solidFill>
                  <a:schemeClr val="tx1"/>
                </a:solidFill>
                <a:effectLst/>
                <a:latin typeface="+mn-lt"/>
                <a:ea typeface="+mn-ea"/>
                <a:cs typeface="+mn-cs"/>
              </a:rPr>
              <a:t>neurotransmitters</a:t>
            </a:r>
            <a:r>
              <a:rPr lang="en-US" sz="1200" kern="1200" dirty="0" smtClean="0">
                <a:solidFill>
                  <a:schemeClr val="tx1"/>
                </a:solidFill>
                <a:effectLst/>
                <a:latin typeface="+mn-lt"/>
                <a:ea typeface="+mn-ea"/>
                <a:cs typeface="+mn-cs"/>
              </a:rPr>
              <a:t> control whether we are asleep or awake by acting on different groups of nerve cells, or neurons, in the brain. Neurons in the brainstem, which connects the brain with the spinal cord, produce neurotransmitters such as serotonin and norepinephrine that keep some parts of the brain active while we are awake. Other neurons at the base of the brain begin signaling when we fall asleep. These neurons appear to "switch off" the signals that keep us awake. Research also suggests that a chemical called adenosine builds up in our blood while we are awake and causes drowsiness. This chemical gradually breaks down while we sleep.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E2F1F64C-8B3C-4FD2-BE3D-8B9D5F7AEAE7}" type="slidenum">
              <a:rPr lang="en-US" smtClean="0"/>
              <a:pPr/>
              <a:t>27</a:t>
            </a:fld>
            <a:endParaRPr lang="en-US"/>
          </a:p>
        </p:txBody>
      </p:sp>
    </p:spTree>
    <p:extLst>
      <p:ext uri="{BB962C8B-B14F-4D97-AF65-F5344CB8AC3E}">
        <p14:creationId xmlns:p14="http://schemas.microsoft.com/office/powerpoint/2010/main" val="1172964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Nerve-signaling chemicals called </a:t>
            </a:r>
            <a:r>
              <a:rPr lang="en-US" sz="1200" i="1" kern="1200" dirty="0" smtClean="0">
                <a:solidFill>
                  <a:schemeClr val="tx1"/>
                </a:solidFill>
                <a:effectLst/>
                <a:latin typeface="+mn-lt"/>
                <a:ea typeface="+mn-ea"/>
                <a:cs typeface="+mn-cs"/>
              </a:rPr>
              <a:t>neurotransmitters</a:t>
            </a:r>
            <a:r>
              <a:rPr lang="en-US" sz="1200" kern="1200" dirty="0" smtClean="0">
                <a:solidFill>
                  <a:schemeClr val="tx1"/>
                </a:solidFill>
                <a:effectLst/>
                <a:latin typeface="+mn-lt"/>
                <a:ea typeface="+mn-ea"/>
                <a:cs typeface="+mn-cs"/>
              </a:rPr>
              <a:t> control whether we are asleep or awake by acting on different groups of nerve cells, or neurons, in the brain. Neurons in the brainstem, which connects the brain with the spinal cord, produce neurotransmitters such as serotonin and norepinephrine that keep some parts of the brain active while we are awake. Other neurons at the base of the brain begin signaling when we fall asleep. These neurons appear to "switch off" the signals that keep us awake. Research also suggests that a chemical called adenosine builds up in our blood while we are awake and causes drowsiness. This chemical gradually breaks down while we sleep.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E2F1F64C-8B3C-4FD2-BE3D-8B9D5F7AEAE7}" type="slidenum">
              <a:rPr lang="en-US" smtClean="0"/>
              <a:pPr/>
              <a:t>28</a:t>
            </a:fld>
            <a:endParaRPr lang="en-US"/>
          </a:p>
        </p:txBody>
      </p:sp>
    </p:spTree>
    <p:extLst>
      <p:ext uri="{BB962C8B-B14F-4D97-AF65-F5344CB8AC3E}">
        <p14:creationId xmlns:p14="http://schemas.microsoft.com/office/powerpoint/2010/main" val="1172964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 dreaming is characterized by low serotonin levels and high acetylcholine levels,(a neurotransmitter to the periphery and CN (central nervous</a:t>
            </a:r>
            <a:r>
              <a:rPr lang="en-US" baseline="0" dirty="0" smtClean="0"/>
              <a:t> </a:t>
            </a:r>
            <a:r>
              <a:rPr lang="en-US" dirty="0" smtClean="0"/>
              <a:t>system) norepinephrine</a:t>
            </a:r>
          </a:p>
          <a:p>
            <a:r>
              <a:rPr lang="en-US" dirty="0" smtClean="0"/>
              <a:t> which may explain why dreams are so hard to remember: they are never encoded in short-term memory in the first place.  When we wake up, serotonin floods the brain and our dream experiences from just a moment before are carried away by the tide.</a:t>
            </a:r>
          </a:p>
          <a:p>
            <a:endParaRPr lang="en-US" dirty="0"/>
          </a:p>
        </p:txBody>
      </p:sp>
      <p:sp>
        <p:nvSpPr>
          <p:cNvPr id="4" name="Slide Number Placeholder 3"/>
          <p:cNvSpPr>
            <a:spLocks noGrp="1"/>
          </p:cNvSpPr>
          <p:nvPr>
            <p:ph type="sldNum" sz="quarter" idx="10"/>
          </p:nvPr>
        </p:nvSpPr>
        <p:spPr/>
        <p:txBody>
          <a:bodyPr/>
          <a:lstStyle/>
          <a:p>
            <a:fld id="{E2F1F64C-8B3C-4FD2-BE3D-8B9D5F7AEAE7}" type="slidenum">
              <a:rPr lang="en-US" smtClean="0"/>
              <a:pPr/>
              <a:t>29</a:t>
            </a:fld>
            <a:endParaRPr lang="en-US"/>
          </a:p>
        </p:txBody>
      </p:sp>
    </p:spTree>
    <p:extLst>
      <p:ext uri="{BB962C8B-B14F-4D97-AF65-F5344CB8AC3E}">
        <p14:creationId xmlns:p14="http://schemas.microsoft.com/office/powerpoint/2010/main" val="3018941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rgbClr val="002060"/>
                </a:solidFill>
                <a:latin typeface="Times New Roman" pitchFamily="18" charset="0"/>
                <a:ea typeface="+mn-ea"/>
                <a:cs typeface="Times New Roman" pitchFamily="18" charset="0"/>
              </a:rPr>
              <a:t>One cycle is about 90 minutes:</a:t>
            </a:r>
          </a:p>
          <a:p>
            <a:endParaRPr lang="en-US" sz="1200" dirty="0" smtClean="0">
              <a:latin typeface="Times New Roman" pitchFamily="18" charset="0"/>
              <a:cs typeface="Times New Roman" pitchFamily="18" charset="0"/>
            </a:endParaRPr>
          </a:p>
          <a:p>
            <a:r>
              <a:rPr lang="en-US" sz="1200" dirty="0" err="1" smtClean="0">
                <a:latin typeface="Times New Roman" pitchFamily="18" charset="0"/>
                <a:cs typeface="Times New Roman" pitchFamily="18" charset="0"/>
              </a:rPr>
              <a:t>N1</a:t>
            </a:r>
            <a:r>
              <a:rPr lang="en-US" sz="1200" dirty="0" smtClean="0">
                <a:latin typeface="Times New Roman" pitchFamily="18" charset="0"/>
                <a:cs typeface="Times New Roman" pitchFamily="18" charset="0"/>
              </a:rPr>
              <a:t>   </a:t>
            </a:r>
            <a:r>
              <a:rPr lang="en-US" sz="1200" kern="1200" dirty="0" smtClean="0">
                <a:solidFill>
                  <a:schemeClr val="tx1"/>
                </a:solidFill>
                <a:latin typeface="Times New Roman" pitchFamily="18" charset="0"/>
                <a:ea typeface="+mn-ea"/>
                <a:cs typeface="Times New Roman" pitchFamily="18" charset="0"/>
              </a:rPr>
              <a:t>Our eyes move very slowly and muscle activity slows. People awakened from stage 1 sleep often remember fragmented visual images. Many also experience sudden muscle contractions called </a:t>
            </a:r>
            <a:r>
              <a:rPr lang="en-US" sz="1200" i="1" kern="1200" dirty="0" smtClean="0">
                <a:solidFill>
                  <a:schemeClr val="tx1"/>
                </a:solidFill>
                <a:latin typeface="Times New Roman" pitchFamily="18" charset="0"/>
                <a:ea typeface="+mn-ea"/>
                <a:cs typeface="Times New Roman" pitchFamily="18" charset="0"/>
              </a:rPr>
              <a:t>hypnic myoclonia</a:t>
            </a:r>
            <a:r>
              <a:rPr lang="en-US" sz="1200" kern="1200" dirty="0" smtClean="0">
                <a:solidFill>
                  <a:schemeClr val="tx1"/>
                </a:solidFill>
                <a:latin typeface="Times New Roman" pitchFamily="18" charset="0"/>
                <a:ea typeface="+mn-ea"/>
                <a:cs typeface="Times New Roman" pitchFamily="18" charset="0"/>
              </a:rPr>
              <a:t>, often preceded by a sensation of starting to fall. These sudden movements are similar to the "jump" we make when startled. </a:t>
            </a:r>
          </a:p>
          <a:p>
            <a:endParaRPr lang="en-US" sz="1200" kern="1200" dirty="0" smtClean="0">
              <a:solidFill>
                <a:schemeClr val="tx1"/>
              </a:solidFill>
              <a:latin typeface="Times New Roman" pitchFamily="18" charset="0"/>
              <a:ea typeface="+mn-ea"/>
              <a:cs typeface="Times New Roman" pitchFamily="18" charset="0"/>
            </a:endParaRPr>
          </a:p>
          <a:p>
            <a:r>
              <a:rPr lang="en-US" sz="1200" kern="1200" dirty="0" smtClean="0">
                <a:solidFill>
                  <a:schemeClr val="tx1"/>
                </a:solidFill>
                <a:latin typeface="Times New Roman" pitchFamily="18" charset="0"/>
                <a:ea typeface="+mn-ea"/>
                <a:cs typeface="Times New Roman" pitchFamily="18" charset="0"/>
              </a:rPr>
              <a:t>REM: The first REM sleep period usually occurs about 70 to 90 minutes after we fall asleep. A complete sleep cycle takes 90 to 110 minutes on average. The first sleep cycles each night contain relatively short REM periods and long periods of deep sleep. As the night progresses, REM sleep periods increase in length while deep sleep decreases. By morning, people spend nearly all their sleep time in stages 1, 2, and REM. </a:t>
            </a:r>
          </a:p>
          <a:p>
            <a:endParaRPr lang="en-US" sz="1200" kern="1200" dirty="0" smtClean="0">
              <a:solidFill>
                <a:schemeClr val="tx1"/>
              </a:solidFill>
              <a:latin typeface="Times New Roman" pitchFamily="18" charset="0"/>
              <a:ea typeface="+mn-ea"/>
              <a:cs typeface="Times New Roman" pitchFamily="18" charset="0"/>
            </a:endParaRPr>
          </a:p>
          <a:p>
            <a:r>
              <a:rPr lang="en-US" sz="1200" kern="1200" dirty="0" smtClean="0">
                <a:solidFill>
                  <a:schemeClr val="tx1"/>
                </a:solidFill>
                <a:latin typeface="Times New Roman" pitchFamily="18" charset="0"/>
                <a:ea typeface="+mn-ea"/>
                <a:cs typeface="Times New Roman" pitchFamily="18" charset="0"/>
              </a:rPr>
              <a:t>Amnesia: People awakened after sleeping more than a few minutes are usually unable to recall the last few minutes before they fell asleep. This sleep-related form of amnesia is the reason people often forget telephone calls or conversations they've had in the middle of the night. It also explains why we often do not remember our alarms ringing in the morning if we go right back to sleep after turning them off. </a:t>
            </a:r>
          </a:p>
          <a:p>
            <a:endParaRPr lang="en-US" sz="1200" kern="1200" dirty="0" smtClean="0">
              <a:solidFill>
                <a:schemeClr val="tx1"/>
              </a:solidFill>
              <a:latin typeface="Times New Roman" pitchFamily="18" charset="0"/>
              <a:ea typeface="+mn-ea"/>
              <a:cs typeface="Times New Roman" pitchFamily="18" charset="0"/>
            </a:endParaRPr>
          </a:p>
          <a:p>
            <a:r>
              <a:rPr lang="en-US" sz="1200" dirty="0" smtClean="0">
                <a:latin typeface="Times New Roman" pitchFamily="18" charset="0"/>
                <a:cs typeface="Times New Roman" pitchFamily="18" charset="0"/>
              </a:rPr>
              <a:t>Catching up on REM: </a:t>
            </a:r>
            <a:r>
              <a:rPr lang="en-US" sz="1200" kern="1200" dirty="0" smtClean="0">
                <a:solidFill>
                  <a:schemeClr val="tx1"/>
                </a:solidFill>
                <a:latin typeface="Times New Roman" pitchFamily="18" charset="0"/>
                <a:ea typeface="+mn-ea"/>
                <a:cs typeface="Times New Roman" pitchFamily="18" charset="0"/>
              </a:rPr>
              <a:t>People lose some of the ability to regulate their body temperature during REM, so abnormally hot or cold temperatures in the environment can disrupt this stage of sleep. If our REM sleep is disrupted one night, our bodies don't follow the normal sleep cycle progression the next time we doze off. Instead, we often slip directly into REM sleep and go through extended periods of REM until we "catch up" on this stage of sleep. </a:t>
            </a:r>
            <a:r>
              <a:rPr lang="en-US" sz="1200" b="1" kern="1200" dirty="0" smtClean="0">
                <a:solidFill>
                  <a:schemeClr val="tx1"/>
                </a:solidFill>
                <a:latin typeface="+mn-lt"/>
                <a:ea typeface="+mn-ea"/>
                <a:cs typeface="+mn-cs"/>
              </a:rPr>
              <a:t>What Does Sleep Do For Us?</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Although scientists are still trying to learn exactly why people need sleep, animal studies show that sleep is necessary for survival. For example, while rats normally live for two to three years, those deprived of REM sleep survive only about 5 weeks on average, and rats deprived of all sleep stages live only about 3 weeks. Sleep-deprived rats also develop abnormally low body temperatures and sores on their tail and paws. The sores may develop because the rats' immune systems become impaired. Some studies suggest that sleep deprivation affects the immune system in detrimental ways. </a:t>
            </a:r>
          </a:p>
          <a:p>
            <a:r>
              <a:rPr lang="en-US" sz="1200" kern="1200" dirty="0" smtClean="0">
                <a:solidFill>
                  <a:schemeClr val="tx1"/>
                </a:solidFill>
                <a:latin typeface="+mn-lt"/>
                <a:ea typeface="+mn-ea"/>
                <a:cs typeface="+mn-cs"/>
              </a:rPr>
              <a:t>Sleep appears necessary for our nervous systems to work properly. Too little sleep leaves us drowsy and unable to concentrate the next day. It also leads to impaired memory and physical performance and reduced ability to carry out math calculations. If sleep deprivation continues, hallucinations and mood swings may develop. Some experts believe sleep gives neurons used while we are awake a chance to shut down and repair themselves. Without sleep, neurons may become so depleted in energy or so polluted with byproducts of normal cellular activities that they begin to malfunction. Sleep also may give the brain a chance to exercise important neuronal connections that might otherwise deteriorate from lack of activity. </a:t>
            </a:r>
          </a:p>
          <a:p>
            <a:r>
              <a:rPr lang="en-US" sz="1200" kern="1200" dirty="0" smtClean="0">
                <a:solidFill>
                  <a:schemeClr val="tx1"/>
                </a:solidFill>
                <a:latin typeface="+mn-lt"/>
                <a:ea typeface="+mn-ea"/>
                <a:cs typeface="+mn-cs"/>
              </a:rPr>
              <a:t>Deep sleep coincides with the release of growth hormone in children and young adults. Many of the body's cells also show increased production and reduced breakdown of proteins during deep sleep. Since proteins are the building blocks needed for cell growth and for repair of damage from factors like stress and ultraviolet rays, deep sleep may truly be "beauty sleep." Activity in parts of the brain that control emotions, decision-making processes, and social interactions is drastically reduced during deep sleep, suggesting that this type of sleep may help people maintain optimal emotional and social functioning while they are awake. A study in rats also showed that certain nerve-signaling patterns which the rats generated during the day were repeated during deep sleep. This pattern repetition may help encode memories and improve learning. </a:t>
            </a:r>
            <a:endParaRPr lang="en-US" sz="1200" kern="1200" dirty="0" smtClean="0">
              <a:solidFill>
                <a:schemeClr val="tx1"/>
              </a:solidFill>
              <a:latin typeface="Times New Roman" pitchFamily="18" charset="0"/>
              <a:ea typeface="+mn-ea"/>
              <a:cs typeface="Times New Roman" pitchFamily="18" charset="0"/>
            </a:endParaRPr>
          </a:p>
          <a:p>
            <a:endParaRPr lang="en-US" sz="12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E2F1F64C-8B3C-4FD2-BE3D-8B9D5F7AEAE7}" type="slidenum">
              <a:rPr lang="en-US" smtClean="0"/>
              <a:pPr/>
              <a:t>30</a:t>
            </a:fld>
            <a:endParaRPr lang="en-US"/>
          </a:p>
        </p:txBody>
      </p:sp>
    </p:spTree>
    <p:extLst>
      <p:ext uri="{BB962C8B-B14F-4D97-AF65-F5344CB8AC3E}">
        <p14:creationId xmlns:p14="http://schemas.microsoft.com/office/powerpoint/2010/main" val="20832795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smtClean="0">
                <a:solidFill>
                  <a:srgbClr val="002060"/>
                </a:solidFill>
                <a:latin typeface="Times New Roman" pitchFamily="18" charset="0"/>
                <a:ea typeface="+mn-ea"/>
                <a:cs typeface="Times New Roman" pitchFamily="18" charset="0"/>
              </a:rPr>
              <a:t>One cycle is about 90 minutes:</a:t>
            </a:r>
          </a:p>
          <a:p>
            <a:endParaRPr lang="en-US" dirty="0" smtClean="0"/>
          </a:p>
          <a:p>
            <a:r>
              <a:rPr lang="en-US" dirty="0" err="1" smtClean="0"/>
              <a:t>N1</a:t>
            </a:r>
            <a:r>
              <a:rPr lang="en-US" dirty="0" smtClean="0"/>
              <a:t>   </a:t>
            </a:r>
            <a:r>
              <a:rPr lang="en-US" sz="1200" kern="1200" dirty="0" smtClean="0">
                <a:solidFill>
                  <a:schemeClr val="tx1"/>
                </a:solidFill>
                <a:latin typeface="+mn-lt"/>
                <a:ea typeface="+mn-ea"/>
                <a:cs typeface="+mn-cs"/>
              </a:rPr>
              <a:t>Our eyes move very slowly and muscle activity slows. People awakened from stage 1 sleep often remember fragmented visual images. Many also experience sudden muscle contractions called </a:t>
            </a:r>
            <a:r>
              <a:rPr lang="en-US" sz="1200" i="1" kern="1200" dirty="0" err="1" smtClean="0">
                <a:solidFill>
                  <a:schemeClr val="tx1"/>
                </a:solidFill>
                <a:latin typeface="+mn-lt"/>
                <a:ea typeface="+mn-ea"/>
                <a:cs typeface="+mn-cs"/>
              </a:rPr>
              <a:t>hypnic</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myoclonia</a:t>
            </a:r>
            <a:r>
              <a:rPr lang="en-US" sz="1200" kern="1200" dirty="0" smtClean="0">
                <a:solidFill>
                  <a:schemeClr val="tx1"/>
                </a:solidFill>
                <a:latin typeface="+mn-lt"/>
                <a:ea typeface="+mn-ea"/>
                <a:cs typeface="+mn-cs"/>
              </a:rPr>
              <a:t>, often preceded by a sensation of starting to fall. These sudden movements are similar to the "jump" we make when startled.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REM: The first REM sleep period usually occurs about 70 to 90 minutes after we fall asleep. A complete sleep cycle takes 90 to 110 minutes on average. The first sleep cycles each night contain relatively short REM periods and long periods of deep sleep. As the night progresses, REM sleep periods increase in length while deep sleep decreases. By morning, people spend nearly all their sleep time in stages 1, 2, and REM.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Amnesia: People awakened after sleeping more than a few minutes are usually unable to recall the last few minutes before they fell asleep. This sleep-related form of amnesia is the reason people often forget telephone calls or conversations they've had in the middle of the night. It also explains why we often do not remember our alarms ringing in the morning if we go right back to sleep after turning them off. </a:t>
            </a:r>
          </a:p>
          <a:p>
            <a:endParaRPr lang="en-US" sz="1200" kern="1200" dirty="0" smtClean="0">
              <a:solidFill>
                <a:schemeClr val="tx1"/>
              </a:solidFill>
              <a:latin typeface="+mn-lt"/>
              <a:ea typeface="+mn-ea"/>
              <a:cs typeface="+mn-cs"/>
            </a:endParaRPr>
          </a:p>
          <a:p>
            <a:r>
              <a:rPr lang="en-US" dirty="0" smtClean="0"/>
              <a:t>Catching up on REM: </a:t>
            </a:r>
            <a:r>
              <a:rPr lang="en-US" sz="1200" kern="1200" dirty="0" smtClean="0">
                <a:solidFill>
                  <a:schemeClr val="tx1"/>
                </a:solidFill>
                <a:latin typeface="+mn-lt"/>
                <a:ea typeface="+mn-ea"/>
                <a:cs typeface="+mn-cs"/>
              </a:rPr>
              <a:t>People lose some of the ability to regulate their body temperature during REM, so abnormally hot or cold temperatures in the environment can disrupt this stage of sleep. If our REM sleep is disrupted one night, our bodies don't follow the normal sleep cycle progression the next time we doze off. Instead, we often slip directly into REM sleep and go through extended periods of REM until we "catch up" on this stage of sleep. </a:t>
            </a:r>
            <a:endParaRPr lang="en-US" dirty="0"/>
          </a:p>
        </p:txBody>
      </p:sp>
      <p:sp>
        <p:nvSpPr>
          <p:cNvPr id="4" name="Slide Number Placeholder 3"/>
          <p:cNvSpPr>
            <a:spLocks noGrp="1"/>
          </p:cNvSpPr>
          <p:nvPr>
            <p:ph type="sldNum" sz="quarter" idx="10"/>
          </p:nvPr>
        </p:nvSpPr>
        <p:spPr/>
        <p:txBody>
          <a:bodyPr/>
          <a:lstStyle/>
          <a:p>
            <a:fld id="{E2F1F64C-8B3C-4FD2-BE3D-8B9D5F7AEAE7}" type="slidenum">
              <a:rPr lang="en-US" smtClean="0"/>
              <a:pPr/>
              <a:t>31</a:t>
            </a:fld>
            <a:endParaRPr lang="en-US"/>
          </a:p>
        </p:txBody>
      </p:sp>
    </p:spTree>
    <p:extLst>
      <p:ext uri="{BB962C8B-B14F-4D97-AF65-F5344CB8AC3E}">
        <p14:creationId xmlns:p14="http://schemas.microsoft.com/office/powerpoint/2010/main" val="21512905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pPr/>
              <a:t>8/16/2013</a:t>
            </a:fld>
            <a:endParaRPr lang="en-US"/>
          </a:p>
        </p:txBody>
      </p:sp>
      <p:sp>
        <p:nvSpPr>
          <p:cNvPr id="20" name="Footer Placeholder 19"/>
          <p:cNvSpPr>
            <a:spLocks noGrp="1"/>
          </p:cNvSpPr>
          <p:nvPr>
            <p:ph type="ftr" sz="quarter" idx="11"/>
          </p:nvPr>
        </p:nvSpPr>
        <p:spPr/>
        <p:txBody>
          <a:bodyPr/>
          <a:lstStyle>
            <a:extLst/>
          </a:lstStyle>
          <a:p>
            <a:endParaRPr lang="en-US"/>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pPr/>
              <a:t>‹#›</a:t>
            </a:fld>
            <a:endParaRPr lang="en-US"/>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pPr/>
              <a:t>8/16/2013</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8/16/2013</a:t>
            </a:fld>
            <a:endParaRPr lang="en-US">
              <a:solidFill>
                <a:srgbClr val="D6ECFF">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100333706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8/16/2013</a:t>
            </a:fld>
            <a:endParaRPr lang="en-US">
              <a:solidFill>
                <a:srgbClr val="D6ECFF">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79015965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8/16/2013</a:t>
            </a:fld>
            <a:endParaRPr lang="en-US">
              <a:solidFill>
                <a:srgbClr val="D6ECFF">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177781016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8/16/2013</a:t>
            </a:fld>
            <a:endParaRPr lang="en-US">
              <a:solidFill>
                <a:srgbClr val="D6ECFF">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7FD13B"/>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55480030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8/16/2013</a:t>
            </a:fld>
            <a:endParaRPr lang="en-US">
              <a:solidFill>
                <a:srgbClr val="D6ECFF">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7777800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8/16/2013</a:t>
            </a:fld>
            <a:endParaRPr lang="en-US">
              <a:solidFill>
                <a:srgbClr val="D6ECFF">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58618094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8/16/2013</a:t>
            </a:fld>
            <a:endParaRPr lang="en-US">
              <a:solidFill>
                <a:srgbClr val="D6ECFF">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57733612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8/16/2013</a:t>
            </a:fld>
            <a:endParaRPr lang="en-US">
              <a:solidFill>
                <a:srgbClr val="D6ECFF">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366229964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8/16/2013</a:t>
            </a:fld>
            <a:endParaRPr lang="en-US">
              <a:solidFill>
                <a:srgbClr val="D6ECFF">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81709070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8/16/2013</a:t>
            </a:fld>
            <a:endParaRPr lang="en-US">
              <a:solidFill>
                <a:srgbClr val="D6ECFF">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233445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pPr/>
              <a:t>8/16/2013</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8/16/2013</a:t>
            </a:fld>
            <a:endParaRPr lang="en-US">
              <a:solidFill>
                <a:srgbClr val="D6ECFF">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68885736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8/16/2013</a:t>
            </a:fld>
            <a:endParaRPr lang="en-US">
              <a:solidFill>
                <a:srgbClr val="D6ECFF">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163012483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8/16/2013</a:t>
            </a:fld>
            <a:endParaRPr lang="en-US">
              <a:solidFill>
                <a:srgbClr val="D6ECFF">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31168621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8/16/2013</a:t>
            </a:fld>
            <a:endParaRPr lang="en-US">
              <a:solidFill>
                <a:srgbClr val="D6ECFF">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133197304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8/16/2013</a:t>
            </a:fld>
            <a:endParaRPr lang="en-US">
              <a:solidFill>
                <a:srgbClr val="D6ECFF">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7FD13B"/>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88992561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8/16/2013</a:t>
            </a:fld>
            <a:endParaRPr lang="en-US">
              <a:solidFill>
                <a:srgbClr val="D6ECFF">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229276765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8/16/2013</a:t>
            </a:fld>
            <a:endParaRPr lang="en-US">
              <a:solidFill>
                <a:srgbClr val="D6ECFF">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342903195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8/16/2013</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73720093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8/16/2013</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09055750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8/16/2013</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64324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ctrTitle"/>
          </p:nvPr>
        </p:nvSpPr>
        <p:spPr>
          <a:xfrm>
            <a:off x="2971799" y="1964267"/>
            <a:ext cx="5398295" cy="2421464"/>
          </a:xfrm>
        </p:spPr>
        <p:txBody>
          <a:bodyPr anchor="b">
            <a:normAutofit/>
          </a:bodyPr>
          <a:lstStyle>
            <a:lvl1pPr algn="r">
              <a:defRPr sz="36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971799" y="4385733"/>
            <a:ext cx="5398295" cy="1405467"/>
          </a:xfrm>
        </p:spPr>
        <p:txBody>
          <a:bodyPr anchor="t">
            <a:normAutofit/>
          </a:bodyPr>
          <a:lstStyle>
            <a:lvl1pPr marL="0" indent="0" algn="r">
              <a:buNone/>
              <a:defRPr sz="1350" cap="all">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6699419" y="5870576"/>
            <a:ext cx="1200150" cy="377825"/>
          </a:xfrm>
        </p:spPr>
        <p:txBody>
          <a:bodyPr/>
          <a:lstStyle/>
          <a:p>
            <a:fld id="{B61BEF0D-F0BB-DE4B-95CE-6DB70DBA9567}" type="datetimeFigureOut">
              <a:rPr lang="en-US" smtClean="0">
                <a:solidFill>
                  <a:prstClr val="white"/>
                </a:solidFill>
              </a:rPr>
              <a:pPr/>
              <a:t>8/16/2013</a:t>
            </a:fld>
            <a:endParaRPr lang="en-US" dirty="0">
              <a:solidFill>
                <a:prstClr val="white"/>
              </a:solidFill>
            </a:endParaRPr>
          </a:p>
        </p:txBody>
      </p:sp>
      <p:sp>
        <p:nvSpPr>
          <p:cNvPr id="5" name="Footer Placeholder 4"/>
          <p:cNvSpPr>
            <a:spLocks noGrp="1"/>
          </p:cNvSpPr>
          <p:nvPr>
            <p:ph type="ftr" sz="quarter" idx="11"/>
          </p:nvPr>
        </p:nvSpPr>
        <p:spPr>
          <a:xfrm>
            <a:off x="2971799" y="5870576"/>
            <a:ext cx="3670469" cy="377825"/>
          </a:xfrm>
        </p:spPr>
        <p:txBody>
          <a:bodyPr/>
          <a:lstStyle/>
          <a:p>
            <a:endParaRPr lang="en-US" dirty="0">
              <a:solidFill>
                <a:prstClr val="white"/>
              </a:solidFill>
            </a:endParaRPr>
          </a:p>
        </p:txBody>
      </p:sp>
      <p:sp>
        <p:nvSpPr>
          <p:cNvPr id="6" name="Slide Number Placeholder 5"/>
          <p:cNvSpPr>
            <a:spLocks noGrp="1"/>
          </p:cNvSpPr>
          <p:nvPr>
            <p:ph type="sldNum" sz="quarter" idx="12"/>
          </p:nvPr>
        </p:nvSpPr>
        <p:spPr>
          <a:xfrm>
            <a:off x="7956719" y="5870576"/>
            <a:ext cx="413375" cy="377825"/>
          </a:xfrm>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747947154"/>
      </p:ext>
    </p:extLst>
  </p:cSld>
  <p:clrMapOvr>
    <a:overrideClrMapping bg1="dk1" tx1="lt1" bg2="dk2" tx2="lt2" accent1="accent1" accent2="accent2" accent3="accent3" accent4="accent4" accent5="accent5" accent6="accent6" hlink="hlink" folHlink="folHlink"/>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8/16/2013</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02368052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8/16/2013</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4847169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8/16/2013</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67681480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8/16/2013</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44104055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8/16/2013</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11115517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8/16/2013</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69316400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8/16/2013</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139232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8/16/2013</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05529069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E7F2F75C-DD60-4675-AE18-DF526F5DF62B}" type="datetimeFigureOut">
              <a:rPr lang="en-US" smtClean="0">
                <a:solidFill>
                  <a:srgbClr val="D2D2D2">
                    <a:shade val="90000"/>
                  </a:srgbClr>
                </a:solidFill>
              </a:rPr>
              <a:pPr/>
              <a:t>8/16/2013</a:t>
            </a:fld>
            <a:endParaRPr lang="en-US">
              <a:solidFill>
                <a:srgbClr val="D2D2D2">
                  <a:shade val="90000"/>
                </a:srgbClr>
              </a:solidFill>
            </a:endParaRPr>
          </a:p>
        </p:txBody>
      </p:sp>
      <p:sp>
        <p:nvSpPr>
          <p:cNvPr id="19" name="Footer Placeholder 18"/>
          <p:cNvSpPr>
            <a:spLocks noGrp="1"/>
          </p:cNvSpPr>
          <p:nvPr>
            <p:ph type="ftr" sz="quarter" idx="11"/>
          </p:nvPr>
        </p:nvSpPr>
        <p:spPr/>
        <p:txBody>
          <a:bodyPr/>
          <a:lstStyle/>
          <a:p>
            <a:endParaRPr lang="en-US">
              <a:solidFill>
                <a:srgbClr val="D2D2D2">
                  <a:shade val="90000"/>
                </a:srgbClr>
              </a:solidFill>
            </a:endParaRPr>
          </a:p>
        </p:txBody>
      </p:sp>
      <p:sp>
        <p:nvSpPr>
          <p:cNvPr id="27" name="Slide Number Placeholder 26"/>
          <p:cNvSpPr>
            <a:spLocks noGrp="1"/>
          </p:cNvSpPr>
          <p:nvPr>
            <p:ph type="sldNum" sz="quarter" idx="12"/>
          </p:nvPr>
        </p:nvSpPr>
        <p:spPr/>
        <p:txBody>
          <a:bodyPr/>
          <a:lstStyle/>
          <a:p>
            <a:fld id="{B3A8D471-D095-41FB-9550-E0C5A16984BA}" type="slidenum">
              <a:rPr lang="en-US" smtClean="0">
                <a:solidFill>
                  <a:srgbClr val="D2D2D2">
                    <a:shade val="90000"/>
                  </a:srgbClr>
                </a:solidFill>
              </a:rPr>
              <a:pPr/>
              <a:t>‹#›</a:t>
            </a:fld>
            <a:endParaRPr lang="en-US">
              <a:solidFill>
                <a:srgbClr val="D2D2D2">
                  <a:shade val="90000"/>
                </a:srgbClr>
              </a:solidFill>
            </a:endParaRPr>
          </a:p>
        </p:txBody>
      </p:sp>
    </p:spTree>
    <p:extLst>
      <p:ext uri="{BB962C8B-B14F-4D97-AF65-F5344CB8AC3E}">
        <p14:creationId xmlns:p14="http://schemas.microsoft.com/office/powerpoint/2010/main" val="3574590307"/>
      </p:ext>
    </p:extLst>
  </p:cSld>
  <p:clrMapOvr>
    <a:overrideClrMapping bg1="dk1" tx1="lt1" bg2="dk2" tx2="lt2" accent1="accent1" accent2="accent2" accent3="accent3" accent4="accent4" accent5="accent5" accent6="accent6" hlink="hlink" folHlink="folHlink"/>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8/16/2013</a:t>
            </a:fld>
            <a:endParaRPr lang="en-US">
              <a:solidFill>
                <a:srgbClr val="666666">
                  <a:shade val="90000"/>
                </a:srgbClr>
              </a:solidFill>
            </a:endParaRPr>
          </a:p>
        </p:txBody>
      </p:sp>
      <p:sp>
        <p:nvSpPr>
          <p:cNvPr id="5" name="Footer Placeholder 4"/>
          <p:cNvSpPr>
            <a:spLocks noGrp="1"/>
          </p:cNvSpPr>
          <p:nvPr>
            <p:ph type="ftr" sz="quarter" idx="11"/>
          </p:nvPr>
        </p:nvSpPr>
        <p:spPr/>
        <p:txBody>
          <a:bodyPr/>
          <a:lstStyle/>
          <a:p>
            <a:endParaRPr lang="en-US">
              <a:solidFill>
                <a:srgbClr val="66666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1646418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8/16/2013</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84648692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D2D2D2">
                    <a:shade val="90000"/>
                  </a:srgbClr>
                </a:solidFill>
              </a:rPr>
              <a:pPr/>
              <a:t>8/16/2013</a:t>
            </a:fld>
            <a:endParaRPr lang="en-US">
              <a:solidFill>
                <a:srgbClr val="D2D2D2">
                  <a:shade val="90000"/>
                </a:srgbClr>
              </a:solidFill>
            </a:endParaRPr>
          </a:p>
        </p:txBody>
      </p:sp>
      <p:sp>
        <p:nvSpPr>
          <p:cNvPr id="5" name="Footer Placeholder 4"/>
          <p:cNvSpPr>
            <a:spLocks noGrp="1"/>
          </p:cNvSpPr>
          <p:nvPr>
            <p:ph type="ftr" sz="quarter" idx="11"/>
          </p:nvPr>
        </p:nvSpPr>
        <p:spPr/>
        <p:txBody>
          <a:bodyPr/>
          <a:lstStyle/>
          <a:p>
            <a:endParaRPr lang="en-US">
              <a:solidFill>
                <a:srgbClr val="D2D2D2">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D2D2D2">
                    <a:shade val="90000"/>
                  </a:srgbClr>
                </a:solidFill>
              </a:rPr>
              <a:pPr/>
              <a:t>‹#›</a:t>
            </a:fld>
            <a:endParaRPr lang="en-US">
              <a:solidFill>
                <a:srgbClr val="D2D2D2">
                  <a:shade val="90000"/>
                </a:srgbClr>
              </a:solidFill>
            </a:endParaRPr>
          </a:p>
        </p:txBody>
      </p:sp>
    </p:spTree>
    <p:extLst>
      <p:ext uri="{BB962C8B-B14F-4D97-AF65-F5344CB8AC3E}">
        <p14:creationId xmlns:p14="http://schemas.microsoft.com/office/powerpoint/2010/main" val="3996466947"/>
      </p:ext>
    </p:extLst>
  </p:cSld>
  <p:clrMapOvr>
    <a:overrideClrMapping bg1="dk1" tx1="lt1" bg2="dk2" tx2="lt2" accent1="accent1" accent2="accent2" accent3="accent3" accent4="accent4" accent5="accent5" accent6="accent6" hlink="hlink" folHlink="folHlink"/>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8/16/2013</a:t>
            </a:fld>
            <a:endParaRPr lang="en-US">
              <a:solidFill>
                <a:srgbClr val="666666">
                  <a:shade val="90000"/>
                </a:srgbClr>
              </a:solidFill>
            </a:endParaRPr>
          </a:p>
        </p:txBody>
      </p:sp>
      <p:sp>
        <p:nvSpPr>
          <p:cNvPr id="6" name="Footer Placeholder 5"/>
          <p:cNvSpPr>
            <a:spLocks noGrp="1"/>
          </p:cNvSpPr>
          <p:nvPr>
            <p:ph type="ftr" sz="quarter" idx="11"/>
          </p:nvPr>
        </p:nvSpPr>
        <p:spPr/>
        <p:txBody>
          <a:bodyPr/>
          <a:lstStyle/>
          <a:p>
            <a:endParaRPr lang="en-US">
              <a:solidFill>
                <a:srgbClr val="666666">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338733185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8/16/2013</a:t>
            </a:fld>
            <a:endParaRPr lang="en-US">
              <a:solidFill>
                <a:srgbClr val="666666">
                  <a:shade val="90000"/>
                </a:srgbClr>
              </a:solidFill>
            </a:endParaRPr>
          </a:p>
        </p:txBody>
      </p:sp>
      <p:sp>
        <p:nvSpPr>
          <p:cNvPr id="8" name="Footer Placeholder 7"/>
          <p:cNvSpPr>
            <a:spLocks noGrp="1"/>
          </p:cNvSpPr>
          <p:nvPr>
            <p:ph type="ftr" sz="quarter" idx="11"/>
          </p:nvPr>
        </p:nvSpPr>
        <p:spPr/>
        <p:txBody>
          <a:bodyPr/>
          <a:lstStyle/>
          <a:p>
            <a:endParaRPr lang="en-US">
              <a:solidFill>
                <a:srgbClr val="666666">
                  <a:shade val="90000"/>
                </a:srgbClr>
              </a:solidFill>
            </a:endParaRPr>
          </a:p>
        </p:txBody>
      </p:sp>
      <p:sp>
        <p:nvSpPr>
          <p:cNvPr id="9" name="Slide Number Placeholder 8"/>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229889538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8/16/2013</a:t>
            </a:fld>
            <a:endParaRPr lang="en-US">
              <a:solidFill>
                <a:srgbClr val="666666">
                  <a:shade val="90000"/>
                </a:srgbClr>
              </a:solidFill>
            </a:endParaRPr>
          </a:p>
        </p:txBody>
      </p:sp>
      <p:sp>
        <p:nvSpPr>
          <p:cNvPr id="4" name="Footer Placeholder 3"/>
          <p:cNvSpPr>
            <a:spLocks noGrp="1"/>
          </p:cNvSpPr>
          <p:nvPr>
            <p:ph type="ftr" sz="quarter" idx="11"/>
          </p:nvPr>
        </p:nvSpPr>
        <p:spPr/>
        <p:txBody>
          <a:bodyPr/>
          <a:lstStyle/>
          <a:p>
            <a:endParaRPr lang="en-US">
              <a:solidFill>
                <a:srgbClr val="666666">
                  <a:shade val="90000"/>
                </a:srgbClr>
              </a:solidFill>
            </a:endParaRPr>
          </a:p>
        </p:txBody>
      </p:sp>
      <p:sp>
        <p:nvSpPr>
          <p:cNvPr id="5" name="Slide Number Placeholder 4"/>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193709241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8/16/2013</a:t>
            </a:fld>
            <a:endParaRPr lang="en-US">
              <a:solidFill>
                <a:srgbClr val="666666">
                  <a:shade val="90000"/>
                </a:srgbClr>
              </a:solidFill>
            </a:endParaRPr>
          </a:p>
        </p:txBody>
      </p:sp>
      <p:sp>
        <p:nvSpPr>
          <p:cNvPr id="3" name="Footer Placeholder 2"/>
          <p:cNvSpPr>
            <a:spLocks noGrp="1"/>
          </p:cNvSpPr>
          <p:nvPr>
            <p:ph type="ftr" sz="quarter" idx="11"/>
          </p:nvPr>
        </p:nvSpPr>
        <p:spPr/>
        <p:txBody>
          <a:bodyPr/>
          <a:lstStyle/>
          <a:p>
            <a:endParaRPr lang="en-US">
              <a:solidFill>
                <a:srgbClr val="666666">
                  <a:shade val="90000"/>
                </a:srgbClr>
              </a:solidFill>
            </a:endParaRPr>
          </a:p>
        </p:txBody>
      </p:sp>
      <p:sp>
        <p:nvSpPr>
          <p:cNvPr id="4" name="Slide Number Placeholder 3"/>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392315857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8/16/2013</a:t>
            </a:fld>
            <a:endParaRPr lang="en-US">
              <a:solidFill>
                <a:srgbClr val="666666">
                  <a:shade val="90000"/>
                </a:srgbClr>
              </a:solidFill>
            </a:endParaRPr>
          </a:p>
        </p:txBody>
      </p:sp>
      <p:sp>
        <p:nvSpPr>
          <p:cNvPr id="6" name="Footer Placeholder 5"/>
          <p:cNvSpPr>
            <a:spLocks noGrp="1"/>
          </p:cNvSpPr>
          <p:nvPr>
            <p:ph type="ftr" sz="quarter" idx="11"/>
          </p:nvPr>
        </p:nvSpPr>
        <p:spPr/>
        <p:txBody>
          <a:bodyPr/>
          <a:lstStyle/>
          <a:p>
            <a:endParaRPr lang="en-US">
              <a:solidFill>
                <a:srgbClr val="666666">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138412612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8/16/2013</a:t>
            </a:fld>
            <a:endParaRPr lang="en-US">
              <a:solidFill>
                <a:srgbClr val="666666">
                  <a:shade val="90000"/>
                </a:srgbClr>
              </a:solidFill>
            </a:endParaRPr>
          </a:p>
        </p:txBody>
      </p:sp>
      <p:sp>
        <p:nvSpPr>
          <p:cNvPr id="6" name="Footer Placeholder 5"/>
          <p:cNvSpPr>
            <a:spLocks noGrp="1"/>
          </p:cNvSpPr>
          <p:nvPr>
            <p:ph type="ftr" sz="quarter" idx="11"/>
          </p:nvPr>
        </p:nvSpPr>
        <p:spPr/>
        <p:txBody>
          <a:bodyPr/>
          <a:lstStyle/>
          <a:p>
            <a:endParaRPr lang="en-US">
              <a:solidFill>
                <a:srgbClr val="666666">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202425459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8/16/2013</a:t>
            </a:fld>
            <a:endParaRPr lang="en-US">
              <a:solidFill>
                <a:srgbClr val="666666">
                  <a:shade val="90000"/>
                </a:srgbClr>
              </a:solidFill>
            </a:endParaRPr>
          </a:p>
        </p:txBody>
      </p:sp>
      <p:sp>
        <p:nvSpPr>
          <p:cNvPr id="5" name="Footer Placeholder 4"/>
          <p:cNvSpPr>
            <a:spLocks noGrp="1"/>
          </p:cNvSpPr>
          <p:nvPr>
            <p:ph type="ftr" sz="quarter" idx="11"/>
          </p:nvPr>
        </p:nvSpPr>
        <p:spPr/>
        <p:txBody>
          <a:bodyPr/>
          <a:lstStyle/>
          <a:p>
            <a:endParaRPr lang="en-US">
              <a:solidFill>
                <a:srgbClr val="66666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128616643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8/16/2013</a:t>
            </a:fld>
            <a:endParaRPr lang="en-US">
              <a:solidFill>
                <a:srgbClr val="666666">
                  <a:shade val="90000"/>
                </a:srgbClr>
              </a:solidFill>
            </a:endParaRPr>
          </a:p>
        </p:txBody>
      </p:sp>
      <p:sp>
        <p:nvSpPr>
          <p:cNvPr id="5" name="Footer Placeholder 4"/>
          <p:cNvSpPr>
            <a:spLocks noGrp="1"/>
          </p:cNvSpPr>
          <p:nvPr>
            <p:ph type="ftr" sz="quarter" idx="11"/>
          </p:nvPr>
        </p:nvSpPr>
        <p:spPr/>
        <p:txBody>
          <a:bodyPr/>
          <a:lstStyle/>
          <a:p>
            <a:endParaRPr lang="en-US">
              <a:solidFill>
                <a:srgbClr val="66666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429248437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8/16/2013</a:t>
            </a:fld>
            <a:endParaRPr lang="en-US">
              <a:solidFill>
                <a:srgbClr val="C9C2D1">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42595657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3308581"/>
            <a:ext cx="7598570" cy="1468800"/>
          </a:xfrm>
        </p:spPr>
        <p:txBody>
          <a:bodyPr anchor="b"/>
          <a:lstStyle>
            <a:lvl1pPr algn="l">
              <a:defRPr sz="3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14349" y="4777381"/>
            <a:ext cx="7598571" cy="860400"/>
          </a:xfrm>
        </p:spPr>
        <p:txBody>
          <a:bodyPr anchor="t">
            <a:normAutofit/>
          </a:bodyPr>
          <a:lstStyle>
            <a:lvl1pPr marL="0" indent="0" algn="l">
              <a:buNone/>
              <a:defRPr sz="1500" cap="all">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8/16/2013</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01565342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8/16/2013</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291837432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8/16/2013</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68149329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8/16/2013</a:t>
            </a:fld>
            <a:endParaRPr lang="en-US">
              <a:solidFill>
                <a:srgbClr val="C9C2D1">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28017308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8/16/2013</a:t>
            </a:fld>
            <a:endParaRPr lang="en-US">
              <a:solidFill>
                <a:srgbClr val="C9C2D1">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122642061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8/16/2013</a:t>
            </a:fld>
            <a:endParaRPr lang="en-US">
              <a:solidFill>
                <a:srgbClr val="C9C2D1">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236609629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8/16/2013</a:t>
            </a:fld>
            <a:endParaRPr lang="en-US">
              <a:solidFill>
                <a:srgbClr val="C9C2D1">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54395840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8/16/2013</a:t>
            </a:fld>
            <a:endParaRPr lang="en-US">
              <a:solidFill>
                <a:srgbClr val="C9C2D1">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79605242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8/16/2013</a:t>
            </a:fld>
            <a:endParaRPr lang="en-US">
              <a:solidFill>
                <a:srgbClr val="C9C2D1">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CEB966"/>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57646580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8/16/2013</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42574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8/16/2013</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41242605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14351" y="2142067"/>
            <a:ext cx="3746501" cy="364913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366421" y="2142068"/>
            <a:ext cx="3746499" cy="364913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8/16/2013</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82411109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8/16/2013</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82584859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8/16/2013</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16398452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8/16/2013</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30440587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8/16/2013</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82462445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8/16/2013</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71636028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8/16/2013</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42211982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8/16/2013</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42117690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8/16/2013</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95908230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8/16/2013</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86110529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8/16/2013</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4569334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hasCustomPrompt="1"/>
          </p:nvPr>
        </p:nvSpPr>
        <p:spPr>
          <a:xfrm>
            <a:off x="730252" y="2218267"/>
            <a:ext cx="3531791" cy="576262"/>
          </a:xfrm>
        </p:spPr>
        <p:txBody>
          <a:bodyPr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514351" y="2870201"/>
            <a:ext cx="3747692"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hasCustomPrompt="1"/>
          </p:nvPr>
        </p:nvSpPr>
        <p:spPr>
          <a:xfrm>
            <a:off x="4572003" y="2226734"/>
            <a:ext cx="3542110" cy="576262"/>
          </a:xfrm>
        </p:spPr>
        <p:txBody>
          <a:bodyPr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367612" y="2870201"/>
            <a:ext cx="3746501"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solidFill>
                  <a:prstClr val="white"/>
                </a:solidFill>
              </a:rPr>
              <a:pPr/>
              <a:t>8/16/2013</a:t>
            </a:fld>
            <a:endParaRPr lang="en-US" dirty="0">
              <a:solidFill>
                <a:prstClr val="white"/>
              </a:solidFill>
            </a:endParaRPr>
          </a:p>
        </p:txBody>
      </p:sp>
      <p:sp>
        <p:nvSpPr>
          <p:cNvPr id="8" name="Footer Placeholder 7"/>
          <p:cNvSpPr>
            <a:spLocks noGrp="1"/>
          </p:cNvSpPr>
          <p:nvPr>
            <p:ph type="ftr" sz="quarter" idx="11"/>
          </p:nvPr>
        </p:nvSpPr>
        <p:spPr/>
        <p:txBody>
          <a:bodyPr/>
          <a:lstStyle/>
          <a:p>
            <a:endParaRPr lang="en-US" dirty="0">
              <a:solidFill>
                <a:prstClr val="white"/>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64622423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8/16/2013</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4263968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E7F2F75C-DD60-4675-AE18-DF526F5DF62B}" type="datetimeFigureOut">
              <a:rPr lang="en-US" smtClean="0">
                <a:solidFill>
                  <a:srgbClr val="DEDEDE">
                    <a:shade val="90000"/>
                  </a:srgbClr>
                </a:solidFill>
              </a:rPr>
              <a:pPr/>
              <a:t>8/16/2013</a:t>
            </a:fld>
            <a:endParaRPr lang="en-US">
              <a:solidFill>
                <a:srgbClr val="DEDEDE">
                  <a:shade val="90000"/>
                </a:srgbClr>
              </a:solidFill>
            </a:endParaRPr>
          </a:p>
        </p:txBody>
      </p:sp>
      <p:sp>
        <p:nvSpPr>
          <p:cNvPr id="19" name="Footer Placeholder 18"/>
          <p:cNvSpPr>
            <a:spLocks noGrp="1"/>
          </p:cNvSpPr>
          <p:nvPr>
            <p:ph type="ftr" sz="quarter" idx="11"/>
          </p:nvPr>
        </p:nvSpPr>
        <p:spPr/>
        <p:txBody>
          <a:bodyPr/>
          <a:lstStyle/>
          <a:p>
            <a:endParaRPr lang="en-US">
              <a:solidFill>
                <a:srgbClr val="DEDEDE">
                  <a:shade val="90000"/>
                </a:srgbClr>
              </a:solidFill>
            </a:endParaRPr>
          </a:p>
        </p:txBody>
      </p:sp>
      <p:sp>
        <p:nvSpPr>
          <p:cNvPr id="27" name="Slide Number Placeholder 26"/>
          <p:cNvSpPr>
            <a:spLocks noGrp="1"/>
          </p:cNvSpPr>
          <p:nvPr>
            <p:ph type="sldNum" sz="quarter" idx="12"/>
          </p:nvPr>
        </p:nvSpPr>
        <p:spPr/>
        <p:txBody>
          <a:bodyPr/>
          <a:lstStyle/>
          <a:p>
            <a:fld id="{B3A8D471-D095-41FB-9550-E0C5A16984BA}" type="slidenum">
              <a:rPr lang="en-US" smtClean="0">
                <a:solidFill>
                  <a:srgbClr val="DEDEDE">
                    <a:shade val="90000"/>
                  </a:srgbClr>
                </a:solidFill>
              </a:rPr>
              <a:pPr/>
              <a:t>‹#›</a:t>
            </a:fld>
            <a:endParaRPr lang="en-US">
              <a:solidFill>
                <a:srgbClr val="DEDEDE">
                  <a:shade val="90000"/>
                </a:srgbClr>
              </a:solidFill>
            </a:endParaRPr>
          </a:p>
        </p:txBody>
      </p:sp>
    </p:spTree>
    <p:extLst>
      <p:ext uri="{BB962C8B-B14F-4D97-AF65-F5344CB8AC3E}">
        <p14:creationId xmlns:p14="http://schemas.microsoft.com/office/powerpoint/2010/main" val="27964773"/>
      </p:ext>
    </p:extLst>
  </p:cSld>
  <p:clrMapOvr>
    <a:overrideClrMapping bg1="dk1" tx1="lt1" bg2="dk2" tx2="lt2" accent1="accent1" accent2="accent2" accent3="accent3" accent4="accent4" accent5="accent5" accent6="accent6" hlink="hlink" folHlink="folHlink"/>
  </p:clrMapOvr>
  <p:transition spd="med">
    <p:wipe dir="r"/>
  </p:transition>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5" name="Footer Placeholder 4"/>
          <p:cNvSpPr>
            <a:spLocks noGrp="1"/>
          </p:cNvSpPr>
          <p:nvPr>
            <p:ph type="ftr" sz="quarter" idx="11"/>
          </p:nvPr>
        </p:nvSpPr>
        <p:spPr/>
        <p:txBody>
          <a:bodyPr/>
          <a:lstStyle/>
          <a:p>
            <a:endParaRPr lang="en-US">
              <a:solidFill>
                <a:srgbClr val="42445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3891101953"/>
      </p:ext>
    </p:extLst>
  </p:cSld>
  <p:clrMapOvr>
    <a:masterClrMapping/>
  </p:clrMapOvr>
  <p:transition spd="med">
    <p:wipe dir="r"/>
  </p:transition>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DEDEDE">
                    <a:shade val="90000"/>
                  </a:srgbClr>
                </a:solidFill>
              </a:rPr>
              <a:pPr/>
              <a:t>8/16/2013</a:t>
            </a:fld>
            <a:endParaRPr lang="en-US">
              <a:solidFill>
                <a:srgbClr val="DEDEDE">
                  <a:shade val="90000"/>
                </a:srgbClr>
              </a:solidFill>
            </a:endParaRPr>
          </a:p>
        </p:txBody>
      </p:sp>
      <p:sp>
        <p:nvSpPr>
          <p:cNvPr id="5" name="Footer Placeholder 4"/>
          <p:cNvSpPr>
            <a:spLocks noGrp="1"/>
          </p:cNvSpPr>
          <p:nvPr>
            <p:ph type="ftr" sz="quarter" idx="11"/>
          </p:nvPr>
        </p:nvSpPr>
        <p:spPr/>
        <p:txBody>
          <a:bodyPr/>
          <a:lstStyle/>
          <a:p>
            <a:endParaRPr lang="en-US">
              <a:solidFill>
                <a:srgbClr val="DEDEDE">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DEDEDE">
                    <a:shade val="90000"/>
                  </a:srgbClr>
                </a:solidFill>
              </a:rPr>
              <a:pPr/>
              <a:t>‹#›</a:t>
            </a:fld>
            <a:endParaRPr lang="en-US">
              <a:solidFill>
                <a:srgbClr val="DEDEDE">
                  <a:shade val="90000"/>
                </a:srgbClr>
              </a:solidFill>
            </a:endParaRPr>
          </a:p>
        </p:txBody>
      </p:sp>
    </p:spTree>
    <p:extLst>
      <p:ext uri="{BB962C8B-B14F-4D97-AF65-F5344CB8AC3E}">
        <p14:creationId xmlns:p14="http://schemas.microsoft.com/office/powerpoint/2010/main" val="3866894755"/>
      </p:ext>
    </p:extLst>
  </p:cSld>
  <p:clrMapOvr>
    <a:overrideClrMapping bg1="dk1" tx1="lt1" bg2="dk2" tx2="lt2" accent1="accent1" accent2="accent2" accent3="accent3" accent4="accent4" accent5="accent5" accent6="accent6" hlink="hlink" folHlink="folHlink"/>
  </p:clrMapOvr>
  <p:transition spd="med">
    <p:wipe dir="r"/>
  </p:transition>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6" name="Footer Placeholder 5"/>
          <p:cNvSpPr>
            <a:spLocks noGrp="1"/>
          </p:cNvSpPr>
          <p:nvPr>
            <p:ph type="ftr" sz="quarter" idx="11"/>
          </p:nvPr>
        </p:nvSpPr>
        <p:spPr/>
        <p:txBody>
          <a:bodyPr/>
          <a:lstStyle/>
          <a:p>
            <a:endParaRPr lang="en-US">
              <a:solidFill>
                <a:srgbClr val="424456">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3398027172"/>
      </p:ext>
    </p:extLst>
  </p:cSld>
  <p:clrMapOvr>
    <a:masterClrMapping/>
  </p:clrMapOvr>
  <p:transition spd="med">
    <p:wipe dir="r"/>
  </p:transition>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8" name="Footer Placeholder 7"/>
          <p:cNvSpPr>
            <a:spLocks noGrp="1"/>
          </p:cNvSpPr>
          <p:nvPr>
            <p:ph type="ftr" sz="quarter" idx="11"/>
          </p:nvPr>
        </p:nvSpPr>
        <p:spPr/>
        <p:txBody>
          <a:bodyPr/>
          <a:lstStyle/>
          <a:p>
            <a:endParaRPr lang="en-US">
              <a:solidFill>
                <a:srgbClr val="424456">
                  <a:shade val="90000"/>
                </a:srgbClr>
              </a:solidFill>
            </a:endParaRPr>
          </a:p>
        </p:txBody>
      </p:sp>
      <p:sp>
        <p:nvSpPr>
          <p:cNvPr id="9" name="Slide Number Placeholder 8"/>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4235629999"/>
      </p:ext>
    </p:extLst>
  </p:cSld>
  <p:clrMapOvr>
    <a:masterClrMapping/>
  </p:clrMapOvr>
  <p:transition spd="med">
    <p:wipe dir="r"/>
  </p:transition>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4" name="Footer Placeholder 3"/>
          <p:cNvSpPr>
            <a:spLocks noGrp="1"/>
          </p:cNvSpPr>
          <p:nvPr>
            <p:ph type="ftr" sz="quarter" idx="11"/>
          </p:nvPr>
        </p:nvSpPr>
        <p:spPr/>
        <p:txBody>
          <a:bodyPr/>
          <a:lstStyle/>
          <a:p>
            <a:endParaRPr lang="en-US">
              <a:solidFill>
                <a:srgbClr val="424456">
                  <a:shade val="90000"/>
                </a:srgbClr>
              </a:solidFill>
            </a:endParaRPr>
          </a:p>
        </p:txBody>
      </p:sp>
      <p:sp>
        <p:nvSpPr>
          <p:cNvPr id="5" name="Slide Number Placeholder 4"/>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279506325"/>
      </p:ext>
    </p:extLst>
  </p:cSld>
  <p:clrMapOvr>
    <a:masterClrMapping/>
  </p:clrMapOvr>
  <p:transition spd="med">
    <p:wipe dir="r"/>
  </p:transition>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3" name="Footer Placeholder 2"/>
          <p:cNvSpPr>
            <a:spLocks noGrp="1"/>
          </p:cNvSpPr>
          <p:nvPr>
            <p:ph type="ftr" sz="quarter" idx="11"/>
          </p:nvPr>
        </p:nvSpPr>
        <p:spPr/>
        <p:txBody>
          <a:bodyPr/>
          <a:lstStyle/>
          <a:p>
            <a:endParaRPr lang="en-US">
              <a:solidFill>
                <a:srgbClr val="424456">
                  <a:shade val="90000"/>
                </a:srgbClr>
              </a:solidFill>
            </a:endParaRPr>
          </a:p>
        </p:txBody>
      </p:sp>
      <p:sp>
        <p:nvSpPr>
          <p:cNvPr id="4" name="Slide Number Placeholder 3"/>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2603028032"/>
      </p:ext>
    </p:extLst>
  </p:cSld>
  <p:clrMapOvr>
    <a:masterClrMapping/>
  </p:clrMapOvr>
  <p:transition spd="med">
    <p:wipe dir="r"/>
  </p:transition>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6" name="Footer Placeholder 5"/>
          <p:cNvSpPr>
            <a:spLocks noGrp="1"/>
          </p:cNvSpPr>
          <p:nvPr>
            <p:ph type="ftr" sz="quarter" idx="11"/>
          </p:nvPr>
        </p:nvSpPr>
        <p:spPr/>
        <p:txBody>
          <a:bodyPr/>
          <a:lstStyle/>
          <a:p>
            <a:endParaRPr lang="en-US">
              <a:solidFill>
                <a:srgbClr val="424456">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670379770"/>
      </p:ext>
    </p:extLst>
  </p:cSld>
  <p:clrMapOvr>
    <a:masterClrMapping/>
  </p:clrMapOvr>
  <p:transition spd="med">
    <p:wipe dir="r"/>
  </p:transition>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6" name="Footer Placeholder 5"/>
          <p:cNvSpPr>
            <a:spLocks noGrp="1"/>
          </p:cNvSpPr>
          <p:nvPr>
            <p:ph type="ftr" sz="quarter" idx="11"/>
          </p:nvPr>
        </p:nvSpPr>
        <p:spPr/>
        <p:txBody>
          <a:bodyPr/>
          <a:lstStyle/>
          <a:p>
            <a:endParaRPr lang="en-US">
              <a:solidFill>
                <a:srgbClr val="424456">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1970536429"/>
      </p:ext>
    </p:extLst>
  </p:cSld>
  <p:clrMapOvr>
    <a:masterClrMapping/>
  </p:clrMapOvr>
  <p:transition spd="med">
    <p:wipe dir="r"/>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solidFill>
                  <a:prstClr val="white"/>
                </a:solidFill>
              </a:rPr>
              <a:pPr/>
              <a:t>8/16/2013</a:t>
            </a:fld>
            <a:endParaRPr lang="en-US" dirty="0">
              <a:solidFill>
                <a:prstClr val="white"/>
              </a:solidFill>
            </a:endParaRPr>
          </a:p>
        </p:txBody>
      </p:sp>
      <p:sp>
        <p:nvSpPr>
          <p:cNvPr id="4" name="Footer Placeholder 3"/>
          <p:cNvSpPr>
            <a:spLocks noGrp="1"/>
          </p:cNvSpPr>
          <p:nvPr>
            <p:ph type="ftr" sz="quarter" idx="11"/>
          </p:nvPr>
        </p:nvSpPr>
        <p:spPr/>
        <p:txBody>
          <a:bodyPr/>
          <a:lstStyle/>
          <a:p>
            <a:endParaRPr lang="en-US" dirty="0">
              <a:solidFill>
                <a:prstClr val="white"/>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24281228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5" name="Footer Placeholder 4"/>
          <p:cNvSpPr>
            <a:spLocks noGrp="1"/>
          </p:cNvSpPr>
          <p:nvPr>
            <p:ph type="ftr" sz="quarter" idx="11"/>
          </p:nvPr>
        </p:nvSpPr>
        <p:spPr/>
        <p:txBody>
          <a:bodyPr/>
          <a:lstStyle/>
          <a:p>
            <a:endParaRPr lang="en-US">
              <a:solidFill>
                <a:srgbClr val="42445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3798174230"/>
      </p:ext>
    </p:extLst>
  </p:cSld>
  <p:clrMapOvr>
    <a:masterClrMapping/>
  </p:clrMapOvr>
  <p:transition spd="med">
    <p:wipe dir="r"/>
  </p:transition>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5" name="Footer Placeholder 4"/>
          <p:cNvSpPr>
            <a:spLocks noGrp="1"/>
          </p:cNvSpPr>
          <p:nvPr>
            <p:ph type="ftr" sz="quarter" idx="11"/>
          </p:nvPr>
        </p:nvSpPr>
        <p:spPr/>
        <p:txBody>
          <a:bodyPr/>
          <a:lstStyle/>
          <a:p>
            <a:endParaRPr lang="en-US">
              <a:solidFill>
                <a:srgbClr val="42445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1369850012"/>
      </p:ext>
    </p:extLst>
  </p:cSld>
  <p:clrMapOvr>
    <a:masterClrMapping/>
  </p:clrMapOvr>
  <p:transition spd="med">
    <p:wipe dir="r"/>
  </p:transition>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E7F2F75C-DD60-4675-AE18-DF526F5DF62B}" type="datetimeFigureOut">
              <a:rPr lang="en-US" smtClean="0">
                <a:solidFill>
                  <a:srgbClr val="DEDEDE">
                    <a:shade val="90000"/>
                  </a:srgbClr>
                </a:solidFill>
              </a:rPr>
              <a:pPr/>
              <a:t>8/16/2013</a:t>
            </a:fld>
            <a:endParaRPr lang="en-US">
              <a:solidFill>
                <a:srgbClr val="DEDEDE">
                  <a:shade val="90000"/>
                </a:srgbClr>
              </a:solidFill>
            </a:endParaRPr>
          </a:p>
        </p:txBody>
      </p:sp>
      <p:sp>
        <p:nvSpPr>
          <p:cNvPr id="19" name="Footer Placeholder 18"/>
          <p:cNvSpPr>
            <a:spLocks noGrp="1"/>
          </p:cNvSpPr>
          <p:nvPr>
            <p:ph type="ftr" sz="quarter" idx="11"/>
          </p:nvPr>
        </p:nvSpPr>
        <p:spPr/>
        <p:txBody>
          <a:bodyPr/>
          <a:lstStyle/>
          <a:p>
            <a:endParaRPr lang="en-US">
              <a:solidFill>
                <a:srgbClr val="DEDEDE">
                  <a:shade val="90000"/>
                </a:srgbClr>
              </a:solidFill>
            </a:endParaRPr>
          </a:p>
        </p:txBody>
      </p:sp>
      <p:sp>
        <p:nvSpPr>
          <p:cNvPr id="27" name="Slide Number Placeholder 26"/>
          <p:cNvSpPr>
            <a:spLocks noGrp="1"/>
          </p:cNvSpPr>
          <p:nvPr>
            <p:ph type="sldNum" sz="quarter" idx="12"/>
          </p:nvPr>
        </p:nvSpPr>
        <p:spPr/>
        <p:txBody>
          <a:bodyPr/>
          <a:lstStyle/>
          <a:p>
            <a:fld id="{B3A8D471-D095-41FB-9550-E0C5A16984BA}" type="slidenum">
              <a:rPr lang="en-US" smtClean="0">
                <a:solidFill>
                  <a:srgbClr val="DEDEDE">
                    <a:shade val="90000"/>
                  </a:srgbClr>
                </a:solidFill>
              </a:rPr>
              <a:pPr/>
              <a:t>‹#›</a:t>
            </a:fld>
            <a:endParaRPr lang="en-US">
              <a:solidFill>
                <a:srgbClr val="DEDEDE">
                  <a:shade val="90000"/>
                </a:srgbClr>
              </a:solidFill>
            </a:endParaRPr>
          </a:p>
        </p:txBody>
      </p:sp>
    </p:spTree>
    <p:extLst>
      <p:ext uri="{BB962C8B-B14F-4D97-AF65-F5344CB8AC3E}">
        <p14:creationId xmlns:p14="http://schemas.microsoft.com/office/powerpoint/2010/main" val="1479048049"/>
      </p:ext>
    </p:extLst>
  </p:cSld>
  <p:clrMapOvr>
    <a:overrideClrMapping bg1="dk1" tx1="lt1" bg2="dk2" tx2="lt2" accent1="accent1" accent2="accent2" accent3="accent3" accent4="accent4" accent5="accent5" accent6="accent6" hlink="hlink" folHlink="folHlink"/>
  </p:clrMapOvr>
  <p:transition spd="med">
    <p:wipe dir="r"/>
  </p:transition>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5" name="Footer Placeholder 4"/>
          <p:cNvSpPr>
            <a:spLocks noGrp="1"/>
          </p:cNvSpPr>
          <p:nvPr>
            <p:ph type="ftr" sz="quarter" idx="11"/>
          </p:nvPr>
        </p:nvSpPr>
        <p:spPr/>
        <p:txBody>
          <a:bodyPr/>
          <a:lstStyle/>
          <a:p>
            <a:endParaRPr lang="en-US">
              <a:solidFill>
                <a:srgbClr val="42445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3358538361"/>
      </p:ext>
    </p:extLst>
  </p:cSld>
  <p:clrMapOvr>
    <a:masterClrMapping/>
  </p:clrMapOvr>
  <p:transition spd="med">
    <p:wipe dir="r"/>
  </p:transition>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DEDEDE">
                    <a:shade val="90000"/>
                  </a:srgbClr>
                </a:solidFill>
              </a:rPr>
              <a:pPr/>
              <a:t>8/16/2013</a:t>
            </a:fld>
            <a:endParaRPr lang="en-US">
              <a:solidFill>
                <a:srgbClr val="DEDEDE">
                  <a:shade val="90000"/>
                </a:srgbClr>
              </a:solidFill>
            </a:endParaRPr>
          </a:p>
        </p:txBody>
      </p:sp>
      <p:sp>
        <p:nvSpPr>
          <p:cNvPr id="5" name="Footer Placeholder 4"/>
          <p:cNvSpPr>
            <a:spLocks noGrp="1"/>
          </p:cNvSpPr>
          <p:nvPr>
            <p:ph type="ftr" sz="quarter" idx="11"/>
          </p:nvPr>
        </p:nvSpPr>
        <p:spPr/>
        <p:txBody>
          <a:bodyPr/>
          <a:lstStyle/>
          <a:p>
            <a:endParaRPr lang="en-US">
              <a:solidFill>
                <a:srgbClr val="DEDEDE">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DEDEDE">
                    <a:shade val="90000"/>
                  </a:srgbClr>
                </a:solidFill>
              </a:rPr>
              <a:pPr/>
              <a:t>‹#›</a:t>
            </a:fld>
            <a:endParaRPr lang="en-US">
              <a:solidFill>
                <a:srgbClr val="DEDEDE">
                  <a:shade val="90000"/>
                </a:srgbClr>
              </a:solidFill>
            </a:endParaRPr>
          </a:p>
        </p:txBody>
      </p:sp>
    </p:spTree>
    <p:extLst>
      <p:ext uri="{BB962C8B-B14F-4D97-AF65-F5344CB8AC3E}">
        <p14:creationId xmlns:p14="http://schemas.microsoft.com/office/powerpoint/2010/main" val="2874972330"/>
      </p:ext>
    </p:extLst>
  </p:cSld>
  <p:clrMapOvr>
    <a:overrideClrMapping bg1="dk1" tx1="lt1" bg2="dk2" tx2="lt2" accent1="accent1" accent2="accent2" accent3="accent3" accent4="accent4" accent5="accent5" accent6="accent6" hlink="hlink" folHlink="folHlink"/>
  </p:clrMapOvr>
  <p:transition spd="med">
    <p:wipe dir="r"/>
  </p:transition>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6" name="Footer Placeholder 5"/>
          <p:cNvSpPr>
            <a:spLocks noGrp="1"/>
          </p:cNvSpPr>
          <p:nvPr>
            <p:ph type="ftr" sz="quarter" idx="11"/>
          </p:nvPr>
        </p:nvSpPr>
        <p:spPr/>
        <p:txBody>
          <a:bodyPr/>
          <a:lstStyle/>
          <a:p>
            <a:endParaRPr lang="en-US">
              <a:solidFill>
                <a:srgbClr val="424456">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4071744070"/>
      </p:ext>
    </p:extLst>
  </p:cSld>
  <p:clrMapOvr>
    <a:masterClrMapping/>
  </p:clrMapOvr>
  <p:transition spd="med">
    <p:wipe dir="r"/>
  </p:transition>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8" name="Footer Placeholder 7"/>
          <p:cNvSpPr>
            <a:spLocks noGrp="1"/>
          </p:cNvSpPr>
          <p:nvPr>
            <p:ph type="ftr" sz="quarter" idx="11"/>
          </p:nvPr>
        </p:nvSpPr>
        <p:spPr/>
        <p:txBody>
          <a:bodyPr/>
          <a:lstStyle/>
          <a:p>
            <a:endParaRPr lang="en-US">
              <a:solidFill>
                <a:srgbClr val="424456">
                  <a:shade val="90000"/>
                </a:srgbClr>
              </a:solidFill>
            </a:endParaRPr>
          </a:p>
        </p:txBody>
      </p:sp>
      <p:sp>
        <p:nvSpPr>
          <p:cNvPr id="9" name="Slide Number Placeholder 8"/>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296387734"/>
      </p:ext>
    </p:extLst>
  </p:cSld>
  <p:clrMapOvr>
    <a:masterClrMapping/>
  </p:clrMapOvr>
  <p:transition spd="med">
    <p:wipe dir="r"/>
  </p:transition>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4" name="Footer Placeholder 3"/>
          <p:cNvSpPr>
            <a:spLocks noGrp="1"/>
          </p:cNvSpPr>
          <p:nvPr>
            <p:ph type="ftr" sz="quarter" idx="11"/>
          </p:nvPr>
        </p:nvSpPr>
        <p:spPr/>
        <p:txBody>
          <a:bodyPr/>
          <a:lstStyle/>
          <a:p>
            <a:endParaRPr lang="en-US">
              <a:solidFill>
                <a:srgbClr val="424456">
                  <a:shade val="90000"/>
                </a:srgbClr>
              </a:solidFill>
            </a:endParaRPr>
          </a:p>
        </p:txBody>
      </p:sp>
      <p:sp>
        <p:nvSpPr>
          <p:cNvPr id="5" name="Slide Number Placeholder 4"/>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2017258643"/>
      </p:ext>
    </p:extLst>
  </p:cSld>
  <p:clrMapOvr>
    <a:masterClrMapping/>
  </p:clrMapOvr>
  <p:transition spd="med">
    <p:wipe dir="r"/>
  </p:transition>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3" name="Footer Placeholder 2"/>
          <p:cNvSpPr>
            <a:spLocks noGrp="1"/>
          </p:cNvSpPr>
          <p:nvPr>
            <p:ph type="ftr" sz="quarter" idx="11"/>
          </p:nvPr>
        </p:nvSpPr>
        <p:spPr/>
        <p:txBody>
          <a:bodyPr/>
          <a:lstStyle/>
          <a:p>
            <a:endParaRPr lang="en-US">
              <a:solidFill>
                <a:srgbClr val="424456">
                  <a:shade val="90000"/>
                </a:srgbClr>
              </a:solidFill>
            </a:endParaRPr>
          </a:p>
        </p:txBody>
      </p:sp>
      <p:sp>
        <p:nvSpPr>
          <p:cNvPr id="4" name="Slide Number Placeholder 3"/>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2687764554"/>
      </p:ext>
    </p:extLst>
  </p:cSld>
  <p:clrMapOvr>
    <a:masterClrMapping/>
  </p:clrMapOvr>
  <p:transition spd="med">
    <p:wipe dir="r"/>
  </p:transition>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6" name="Footer Placeholder 5"/>
          <p:cNvSpPr>
            <a:spLocks noGrp="1"/>
          </p:cNvSpPr>
          <p:nvPr>
            <p:ph type="ftr" sz="quarter" idx="11"/>
          </p:nvPr>
        </p:nvSpPr>
        <p:spPr/>
        <p:txBody>
          <a:bodyPr/>
          <a:lstStyle/>
          <a:p>
            <a:endParaRPr lang="en-US">
              <a:solidFill>
                <a:srgbClr val="424456">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2728661822"/>
      </p:ext>
    </p:extLst>
  </p:cSld>
  <p:clrMapOvr>
    <a:masterClrMapping/>
  </p:clrMapOvr>
  <p:transition spd="med">
    <p:wipe dir="r"/>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smtClean="0">
                <a:solidFill>
                  <a:prstClr val="white"/>
                </a:solidFill>
              </a:rPr>
              <a:pPr/>
              <a:t>8/16/2013</a:t>
            </a:fld>
            <a:endParaRPr lang="en-US" dirty="0">
              <a:solidFill>
                <a:prstClr val="white"/>
              </a:solidFill>
            </a:endParaRPr>
          </a:p>
        </p:txBody>
      </p:sp>
      <p:sp>
        <p:nvSpPr>
          <p:cNvPr id="3" name="Footer Placeholder 2"/>
          <p:cNvSpPr>
            <a:spLocks noGrp="1"/>
          </p:cNvSpPr>
          <p:nvPr>
            <p:ph type="ftr" sz="quarter" idx="11"/>
          </p:nvPr>
        </p:nvSpPr>
        <p:spPr/>
        <p:txBody>
          <a:bodyPr/>
          <a:lstStyle/>
          <a:p>
            <a:endParaRPr lang="en-US" dirty="0">
              <a:solidFill>
                <a:prstClr val="white"/>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25857680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6" name="Footer Placeholder 5"/>
          <p:cNvSpPr>
            <a:spLocks noGrp="1"/>
          </p:cNvSpPr>
          <p:nvPr>
            <p:ph type="ftr" sz="quarter" idx="11"/>
          </p:nvPr>
        </p:nvSpPr>
        <p:spPr/>
        <p:txBody>
          <a:bodyPr/>
          <a:lstStyle/>
          <a:p>
            <a:endParaRPr lang="en-US">
              <a:solidFill>
                <a:srgbClr val="424456">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894731132"/>
      </p:ext>
    </p:extLst>
  </p:cSld>
  <p:clrMapOvr>
    <a:masterClrMapping/>
  </p:clrMapOvr>
  <p:transition spd="med">
    <p:wipe dir="r"/>
  </p:transition>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5" name="Footer Placeholder 4"/>
          <p:cNvSpPr>
            <a:spLocks noGrp="1"/>
          </p:cNvSpPr>
          <p:nvPr>
            <p:ph type="ftr" sz="quarter" idx="11"/>
          </p:nvPr>
        </p:nvSpPr>
        <p:spPr/>
        <p:txBody>
          <a:bodyPr/>
          <a:lstStyle/>
          <a:p>
            <a:endParaRPr lang="en-US">
              <a:solidFill>
                <a:srgbClr val="42445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1010857309"/>
      </p:ext>
    </p:extLst>
  </p:cSld>
  <p:clrMapOvr>
    <a:masterClrMapping/>
  </p:clrMapOvr>
  <p:transition spd="med">
    <p:wipe dir="r"/>
  </p:transition>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5" name="Footer Placeholder 4"/>
          <p:cNvSpPr>
            <a:spLocks noGrp="1"/>
          </p:cNvSpPr>
          <p:nvPr>
            <p:ph type="ftr" sz="quarter" idx="11"/>
          </p:nvPr>
        </p:nvSpPr>
        <p:spPr/>
        <p:txBody>
          <a:bodyPr/>
          <a:lstStyle/>
          <a:p>
            <a:endParaRPr lang="en-US">
              <a:solidFill>
                <a:srgbClr val="42445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5834779"/>
      </p:ext>
    </p:extLst>
  </p:cSld>
  <p:clrMapOvr>
    <a:masterClrMapping/>
  </p:clrMapOvr>
  <p:transition spd="med">
    <p:wipe dir="r"/>
  </p:transition>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E7F2F75C-DD60-4675-AE18-DF526F5DF62B}" type="datetimeFigureOut">
              <a:rPr lang="en-US" smtClean="0">
                <a:solidFill>
                  <a:srgbClr val="DEDEDE">
                    <a:shade val="90000"/>
                  </a:srgbClr>
                </a:solidFill>
              </a:rPr>
              <a:pPr/>
              <a:t>8/16/2013</a:t>
            </a:fld>
            <a:endParaRPr lang="en-US">
              <a:solidFill>
                <a:srgbClr val="DEDEDE">
                  <a:shade val="90000"/>
                </a:srgbClr>
              </a:solidFill>
            </a:endParaRPr>
          </a:p>
        </p:txBody>
      </p:sp>
      <p:sp>
        <p:nvSpPr>
          <p:cNvPr id="19" name="Footer Placeholder 18"/>
          <p:cNvSpPr>
            <a:spLocks noGrp="1"/>
          </p:cNvSpPr>
          <p:nvPr>
            <p:ph type="ftr" sz="quarter" idx="11"/>
          </p:nvPr>
        </p:nvSpPr>
        <p:spPr/>
        <p:txBody>
          <a:bodyPr/>
          <a:lstStyle/>
          <a:p>
            <a:endParaRPr lang="en-US">
              <a:solidFill>
                <a:srgbClr val="DEDEDE">
                  <a:shade val="90000"/>
                </a:srgbClr>
              </a:solidFill>
            </a:endParaRPr>
          </a:p>
        </p:txBody>
      </p:sp>
      <p:sp>
        <p:nvSpPr>
          <p:cNvPr id="27" name="Slide Number Placeholder 26"/>
          <p:cNvSpPr>
            <a:spLocks noGrp="1"/>
          </p:cNvSpPr>
          <p:nvPr>
            <p:ph type="sldNum" sz="quarter" idx="12"/>
          </p:nvPr>
        </p:nvSpPr>
        <p:spPr/>
        <p:txBody>
          <a:bodyPr/>
          <a:lstStyle/>
          <a:p>
            <a:fld id="{B3A8D471-D095-41FB-9550-E0C5A16984BA}" type="slidenum">
              <a:rPr lang="en-US" smtClean="0">
                <a:solidFill>
                  <a:srgbClr val="DEDEDE">
                    <a:shade val="90000"/>
                  </a:srgbClr>
                </a:solidFill>
              </a:rPr>
              <a:pPr/>
              <a:t>‹#›</a:t>
            </a:fld>
            <a:endParaRPr lang="en-US">
              <a:solidFill>
                <a:srgbClr val="DEDEDE">
                  <a:shade val="90000"/>
                </a:srgbClr>
              </a:solidFill>
            </a:endParaRPr>
          </a:p>
        </p:txBody>
      </p:sp>
    </p:spTree>
    <p:extLst>
      <p:ext uri="{BB962C8B-B14F-4D97-AF65-F5344CB8AC3E}">
        <p14:creationId xmlns:p14="http://schemas.microsoft.com/office/powerpoint/2010/main" val="1777129982"/>
      </p:ext>
    </p:extLst>
  </p:cSld>
  <p:clrMapOvr>
    <a:overrideClrMapping bg1="dk1" tx1="lt1" bg2="dk2" tx2="lt2" accent1="accent1" accent2="accent2" accent3="accent3" accent4="accent4" accent5="accent5" accent6="accent6" hlink="hlink" folHlink="folHlink"/>
  </p:clrMapOvr>
  <p:transition spd="med">
    <p:wipe dir="r"/>
  </p:transition>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5" name="Footer Placeholder 4"/>
          <p:cNvSpPr>
            <a:spLocks noGrp="1"/>
          </p:cNvSpPr>
          <p:nvPr>
            <p:ph type="ftr" sz="quarter" idx="11"/>
          </p:nvPr>
        </p:nvSpPr>
        <p:spPr/>
        <p:txBody>
          <a:bodyPr/>
          <a:lstStyle/>
          <a:p>
            <a:endParaRPr lang="en-US">
              <a:solidFill>
                <a:srgbClr val="42445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2410383140"/>
      </p:ext>
    </p:extLst>
  </p:cSld>
  <p:clrMapOvr>
    <a:masterClrMapping/>
  </p:clrMapOvr>
  <p:transition spd="med">
    <p:wipe dir="r"/>
  </p:transition>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DEDEDE">
                    <a:shade val="90000"/>
                  </a:srgbClr>
                </a:solidFill>
              </a:rPr>
              <a:pPr/>
              <a:t>8/16/2013</a:t>
            </a:fld>
            <a:endParaRPr lang="en-US">
              <a:solidFill>
                <a:srgbClr val="DEDEDE">
                  <a:shade val="90000"/>
                </a:srgbClr>
              </a:solidFill>
            </a:endParaRPr>
          </a:p>
        </p:txBody>
      </p:sp>
      <p:sp>
        <p:nvSpPr>
          <p:cNvPr id="5" name="Footer Placeholder 4"/>
          <p:cNvSpPr>
            <a:spLocks noGrp="1"/>
          </p:cNvSpPr>
          <p:nvPr>
            <p:ph type="ftr" sz="quarter" idx="11"/>
          </p:nvPr>
        </p:nvSpPr>
        <p:spPr/>
        <p:txBody>
          <a:bodyPr/>
          <a:lstStyle/>
          <a:p>
            <a:endParaRPr lang="en-US">
              <a:solidFill>
                <a:srgbClr val="DEDEDE">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DEDEDE">
                    <a:shade val="90000"/>
                  </a:srgbClr>
                </a:solidFill>
              </a:rPr>
              <a:pPr/>
              <a:t>‹#›</a:t>
            </a:fld>
            <a:endParaRPr lang="en-US">
              <a:solidFill>
                <a:srgbClr val="DEDEDE">
                  <a:shade val="90000"/>
                </a:srgbClr>
              </a:solidFill>
            </a:endParaRPr>
          </a:p>
        </p:txBody>
      </p:sp>
    </p:spTree>
    <p:extLst>
      <p:ext uri="{BB962C8B-B14F-4D97-AF65-F5344CB8AC3E}">
        <p14:creationId xmlns:p14="http://schemas.microsoft.com/office/powerpoint/2010/main" val="1205150408"/>
      </p:ext>
    </p:extLst>
  </p:cSld>
  <p:clrMapOvr>
    <a:overrideClrMapping bg1="dk1" tx1="lt1" bg2="dk2" tx2="lt2" accent1="accent1" accent2="accent2" accent3="accent3" accent4="accent4" accent5="accent5" accent6="accent6" hlink="hlink" folHlink="folHlink"/>
  </p:clrMapOvr>
  <p:transition spd="med">
    <p:wipe dir="r"/>
  </p:transition>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6" name="Footer Placeholder 5"/>
          <p:cNvSpPr>
            <a:spLocks noGrp="1"/>
          </p:cNvSpPr>
          <p:nvPr>
            <p:ph type="ftr" sz="quarter" idx="11"/>
          </p:nvPr>
        </p:nvSpPr>
        <p:spPr/>
        <p:txBody>
          <a:bodyPr/>
          <a:lstStyle/>
          <a:p>
            <a:endParaRPr lang="en-US">
              <a:solidFill>
                <a:srgbClr val="424456">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1551635537"/>
      </p:ext>
    </p:extLst>
  </p:cSld>
  <p:clrMapOvr>
    <a:masterClrMapping/>
  </p:clrMapOvr>
  <p:transition spd="med">
    <p:wipe dir="r"/>
  </p:transition>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8" name="Footer Placeholder 7"/>
          <p:cNvSpPr>
            <a:spLocks noGrp="1"/>
          </p:cNvSpPr>
          <p:nvPr>
            <p:ph type="ftr" sz="quarter" idx="11"/>
          </p:nvPr>
        </p:nvSpPr>
        <p:spPr/>
        <p:txBody>
          <a:bodyPr/>
          <a:lstStyle/>
          <a:p>
            <a:endParaRPr lang="en-US">
              <a:solidFill>
                <a:srgbClr val="424456">
                  <a:shade val="90000"/>
                </a:srgbClr>
              </a:solidFill>
            </a:endParaRPr>
          </a:p>
        </p:txBody>
      </p:sp>
      <p:sp>
        <p:nvSpPr>
          <p:cNvPr id="9" name="Slide Number Placeholder 8"/>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1615606562"/>
      </p:ext>
    </p:extLst>
  </p:cSld>
  <p:clrMapOvr>
    <a:masterClrMapping/>
  </p:clrMapOvr>
  <p:transition spd="med">
    <p:wipe dir="r"/>
  </p:transition>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4" name="Footer Placeholder 3"/>
          <p:cNvSpPr>
            <a:spLocks noGrp="1"/>
          </p:cNvSpPr>
          <p:nvPr>
            <p:ph type="ftr" sz="quarter" idx="11"/>
          </p:nvPr>
        </p:nvSpPr>
        <p:spPr/>
        <p:txBody>
          <a:bodyPr/>
          <a:lstStyle/>
          <a:p>
            <a:endParaRPr lang="en-US">
              <a:solidFill>
                <a:srgbClr val="424456">
                  <a:shade val="90000"/>
                </a:srgbClr>
              </a:solidFill>
            </a:endParaRPr>
          </a:p>
        </p:txBody>
      </p:sp>
      <p:sp>
        <p:nvSpPr>
          <p:cNvPr id="5" name="Slide Number Placeholder 4"/>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1900309129"/>
      </p:ext>
    </p:extLst>
  </p:cSld>
  <p:clrMapOvr>
    <a:masterClrMapping/>
  </p:clrMapOvr>
  <p:transition spd="med">
    <p:wipe dir="r"/>
  </p:transition>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3" name="Footer Placeholder 2"/>
          <p:cNvSpPr>
            <a:spLocks noGrp="1"/>
          </p:cNvSpPr>
          <p:nvPr>
            <p:ph type="ftr" sz="quarter" idx="11"/>
          </p:nvPr>
        </p:nvSpPr>
        <p:spPr/>
        <p:txBody>
          <a:bodyPr/>
          <a:lstStyle/>
          <a:p>
            <a:endParaRPr lang="en-US">
              <a:solidFill>
                <a:srgbClr val="424456">
                  <a:shade val="90000"/>
                </a:srgbClr>
              </a:solidFill>
            </a:endParaRPr>
          </a:p>
        </p:txBody>
      </p:sp>
      <p:sp>
        <p:nvSpPr>
          <p:cNvPr id="4" name="Slide Number Placeholder 3"/>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1532523132"/>
      </p:ext>
    </p:extLst>
  </p:cSld>
  <p:clrMapOvr>
    <a:masterClrMapping/>
  </p:clrMapOvr>
  <p:transition spd="med">
    <p:wipe dir="r"/>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0" y="2074333"/>
            <a:ext cx="2760664" cy="1371600"/>
          </a:xfrm>
        </p:spPr>
        <p:txBody>
          <a:bodyPr anchor="b">
            <a:normAutofit/>
          </a:bodyPr>
          <a:lstStyle>
            <a:lvl1pPr algn="l">
              <a:defRPr sz="1800" b="0"/>
            </a:lvl1pPr>
          </a:lstStyle>
          <a:p>
            <a:r>
              <a:rPr lang="en-US" smtClean="0"/>
              <a:t>Click to edit Master title style</a:t>
            </a:r>
            <a:endParaRPr lang="en-US" dirty="0"/>
          </a:p>
        </p:txBody>
      </p:sp>
      <p:sp>
        <p:nvSpPr>
          <p:cNvPr id="3" name="Content Placeholder 2"/>
          <p:cNvSpPr>
            <a:spLocks noGrp="1"/>
          </p:cNvSpPr>
          <p:nvPr>
            <p:ph idx="1"/>
          </p:nvPr>
        </p:nvSpPr>
        <p:spPr>
          <a:xfrm>
            <a:off x="3486151" y="609601"/>
            <a:ext cx="4626770" cy="5181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14350" y="3445933"/>
            <a:ext cx="2760664" cy="1828800"/>
          </a:xfrm>
        </p:spPr>
        <p:txBody>
          <a:bodyPr anchor="t">
            <a:normAutofit/>
          </a:bodyPr>
          <a:lstStyle>
            <a:lvl1pPr marL="0" indent="0">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8/16/2013</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8053543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6" name="Footer Placeholder 5"/>
          <p:cNvSpPr>
            <a:spLocks noGrp="1"/>
          </p:cNvSpPr>
          <p:nvPr>
            <p:ph type="ftr" sz="quarter" idx="11"/>
          </p:nvPr>
        </p:nvSpPr>
        <p:spPr/>
        <p:txBody>
          <a:bodyPr/>
          <a:lstStyle/>
          <a:p>
            <a:endParaRPr lang="en-US">
              <a:solidFill>
                <a:srgbClr val="424456">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2180189484"/>
      </p:ext>
    </p:extLst>
  </p:cSld>
  <p:clrMapOvr>
    <a:masterClrMapping/>
  </p:clrMapOvr>
  <p:transition spd="med">
    <p:wipe dir="r"/>
  </p:transition>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6" name="Footer Placeholder 5"/>
          <p:cNvSpPr>
            <a:spLocks noGrp="1"/>
          </p:cNvSpPr>
          <p:nvPr>
            <p:ph type="ftr" sz="quarter" idx="11"/>
          </p:nvPr>
        </p:nvSpPr>
        <p:spPr/>
        <p:txBody>
          <a:bodyPr/>
          <a:lstStyle/>
          <a:p>
            <a:endParaRPr lang="en-US">
              <a:solidFill>
                <a:srgbClr val="424456">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3126032943"/>
      </p:ext>
    </p:extLst>
  </p:cSld>
  <p:clrMapOvr>
    <a:masterClrMapping/>
  </p:clrMapOvr>
  <p:transition spd="med">
    <p:wipe dir="r"/>
  </p:transition>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5" name="Footer Placeholder 4"/>
          <p:cNvSpPr>
            <a:spLocks noGrp="1"/>
          </p:cNvSpPr>
          <p:nvPr>
            <p:ph type="ftr" sz="quarter" idx="11"/>
          </p:nvPr>
        </p:nvSpPr>
        <p:spPr/>
        <p:txBody>
          <a:bodyPr/>
          <a:lstStyle/>
          <a:p>
            <a:endParaRPr lang="en-US">
              <a:solidFill>
                <a:srgbClr val="42445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2013863713"/>
      </p:ext>
    </p:extLst>
  </p:cSld>
  <p:clrMapOvr>
    <a:masterClrMapping/>
  </p:clrMapOvr>
  <p:transition spd="med">
    <p:wipe dir="r"/>
  </p:transition>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5" name="Footer Placeholder 4"/>
          <p:cNvSpPr>
            <a:spLocks noGrp="1"/>
          </p:cNvSpPr>
          <p:nvPr>
            <p:ph type="ftr" sz="quarter" idx="11"/>
          </p:nvPr>
        </p:nvSpPr>
        <p:spPr/>
        <p:txBody>
          <a:bodyPr/>
          <a:lstStyle/>
          <a:p>
            <a:endParaRPr lang="en-US">
              <a:solidFill>
                <a:srgbClr val="42445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3037950366"/>
      </p:ext>
    </p:extLst>
  </p:cSld>
  <p:clrMapOvr>
    <a:masterClrMapping/>
  </p:clrMapOvr>
  <p:transition spd="med">
    <p:wipe dir="r"/>
  </p:transition>
  <p:timing>
    <p:tnLst>
      <p:par>
        <p:cT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E7F2F75C-DD60-4675-AE18-DF526F5DF62B}" type="datetimeFigureOut">
              <a:rPr lang="en-US" smtClean="0">
                <a:solidFill>
                  <a:srgbClr val="DEDEDE">
                    <a:shade val="90000"/>
                  </a:srgbClr>
                </a:solidFill>
              </a:rPr>
              <a:pPr/>
              <a:t>8/16/2013</a:t>
            </a:fld>
            <a:endParaRPr lang="en-US">
              <a:solidFill>
                <a:srgbClr val="DEDEDE">
                  <a:shade val="90000"/>
                </a:srgbClr>
              </a:solidFill>
            </a:endParaRPr>
          </a:p>
        </p:txBody>
      </p:sp>
      <p:sp>
        <p:nvSpPr>
          <p:cNvPr id="19" name="Footer Placeholder 18"/>
          <p:cNvSpPr>
            <a:spLocks noGrp="1"/>
          </p:cNvSpPr>
          <p:nvPr>
            <p:ph type="ftr" sz="quarter" idx="11"/>
          </p:nvPr>
        </p:nvSpPr>
        <p:spPr/>
        <p:txBody>
          <a:bodyPr/>
          <a:lstStyle/>
          <a:p>
            <a:endParaRPr lang="en-US">
              <a:solidFill>
                <a:srgbClr val="DEDEDE">
                  <a:shade val="90000"/>
                </a:srgbClr>
              </a:solidFill>
            </a:endParaRPr>
          </a:p>
        </p:txBody>
      </p:sp>
      <p:sp>
        <p:nvSpPr>
          <p:cNvPr id="27" name="Slide Number Placeholder 26"/>
          <p:cNvSpPr>
            <a:spLocks noGrp="1"/>
          </p:cNvSpPr>
          <p:nvPr>
            <p:ph type="sldNum" sz="quarter" idx="12"/>
          </p:nvPr>
        </p:nvSpPr>
        <p:spPr/>
        <p:txBody>
          <a:bodyPr/>
          <a:lstStyle/>
          <a:p>
            <a:fld id="{B3A8D471-D095-41FB-9550-E0C5A16984BA}" type="slidenum">
              <a:rPr lang="en-US" smtClean="0">
                <a:solidFill>
                  <a:srgbClr val="DEDEDE">
                    <a:shade val="90000"/>
                  </a:srgbClr>
                </a:solidFill>
              </a:rPr>
              <a:pPr/>
              <a:t>‹#›</a:t>
            </a:fld>
            <a:endParaRPr lang="en-US">
              <a:solidFill>
                <a:srgbClr val="DEDEDE">
                  <a:shade val="90000"/>
                </a:srgbClr>
              </a:solidFill>
            </a:endParaRPr>
          </a:p>
        </p:txBody>
      </p:sp>
    </p:spTree>
    <p:extLst>
      <p:ext uri="{BB962C8B-B14F-4D97-AF65-F5344CB8AC3E}">
        <p14:creationId xmlns:p14="http://schemas.microsoft.com/office/powerpoint/2010/main" val="3095079445"/>
      </p:ext>
    </p:extLst>
  </p:cSld>
  <p:clrMapOvr>
    <a:overrideClrMapping bg1="dk1" tx1="lt1" bg2="dk2" tx2="lt2" accent1="accent1" accent2="accent2" accent3="accent3" accent4="accent4" accent5="accent5" accent6="accent6" hlink="hlink" folHlink="folHlink"/>
  </p:clrMapOvr>
  <p:transition spd="med">
    <p:wipe dir="r"/>
  </p:transition>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5" name="Footer Placeholder 4"/>
          <p:cNvSpPr>
            <a:spLocks noGrp="1"/>
          </p:cNvSpPr>
          <p:nvPr>
            <p:ph type="ftr" sz="quarter" idx="11"/>
          </p:nvPr>
        </p:nvSpPr>
        <p:spPr/>
        <p:txBody>
          <a:bodyPr/>
          <a:lstStyle/>
          <a:p>
            <a:endParaRPr lang="en-US">
              <a:solidFill>
                <a:srgbClr val="42445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1189200761"/>
      </p:ext>
    </p:extLst>
  </p:cSld>
  <p:clrMapOvr>
    <a:masterClrMapping/>
  </p:clrMapOvr>
  <p:transition spd="med">
    <p:wipe dir="r"/>
  </p:transition>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DEDEDE">
                    <a:shade val="90000"/>
                  </a:srgbClr>
                </a:solidFill>
              </a:rPr>
              <a:pPr/>
              <a:t>8/16/2013</a:t>
            </a:fld>
            <a:endParaRPr lang="en-US">
              <a:solidFill>
                <a:srgbClr val="DEDEDE">
                  <a:shade val="90000"/>
                </a:srgbClr>
              </a:solidFill>
            </a:endParaRPr>
          </a:p>
        </p:txBody>
      </p:sp>
      <p:sp>
        <p:nvSpPr>
          <p:cNvPr id="5" name="Footer Placeholder 4"/>
          <p:cNvSpPr>
            <a:spLocks noGrp="1"/>
          </p:cNvSpPr>
          <p:nvPr>
            <p:ph type="ftr" sz="quarter" idx="11"/>
          </p:nvPr>
        </p:nvSpPr>
        <p:spPr/>
        <p:txBody>
          <a:bodyPr/>
          <a:lstStyle/>
          <a:p>
            <a:endParaRPr lang="en-US">
              <a:solidFill>
                <a:srgbClr val="DEDEDE">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DEDEDE">
                    <a:shade val="90000"/>
                  </a:srgbClr>
                </a:solidFill>
              </a:rPr>
              <a:pPr/>
              <a:t>‹#›</a:t>
            </a:fld>
            <a:endParaRPr lang="en-US">
              <a:solidFill>
                <a:srgbClr val="DEDEDE">
                  <a:shade val="90000"/>
                </a:srgbClr>
              </a:solidFill>
            </a:endParaRPr>
          </a:p>
        </p:txBody>
      </p:sp>
    </p:spTree>
    <p:extLst>
      <p:ext uri="{BB962C8B-B14F-4D97-AF65-F5344CB8AC3E}">
        <p14:creationId xmlns:p14="http://schemas.microsoft.com/office/powerpoint/2010/main" val="792321531"/>
      </p:ext>
    </p:extLst>
  </p:cSld>
  <p:clrMapOvr>
    <a:overrideClrMapping bg1="dk1" tx1="lt1" bg2="dk2" tx2="lt2" accent1="accent1" accent2="accent2" accent3="accent3" accent4="accent4" accent5="accent5" accent6="accent6" hlink="hlink" folHlink="folHlink"/>
  </p:clrMapOvr>
  <p:transition spd="med">
    <p:wipe dir="r"/>
  </p:transition>
  <p:timing>
    <p:tnLst>
      <p:par>
        <p:cT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6" name="Footer Placeholder 5"/>
          <p:cNvSpPr>
            <a:spLocks noGrp="1"/>
          </p:cNvSpPr>
          <p:nvPr>
            <p:ph type="ftr" sz="quarter" idx="11"/>
          </p:nvPr>
        </p:nvSpPr>
        <p:spPr/>
        <p:txBody>
          <a:bodyPr/>
          <a:lstStyle/>
          <a:p>
            <a:endParaRPr lang="en-US">
              <a:solidFill>
                <a:srgbClr val="424456">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1955407266"/>
      </p:ext>
    </p:extLst>
  </p:cSld>
  <p:clrMapOvr>
    <a:masterClrMapping/>
  </p:clrMapOvr>
  <p:transition spd="med">
    <p:wipe dir="r"/>
  </p:transition>
  <p:timing>
    <p:tnLst>
      <p:par>
        <p:cT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8" name="Footer Placeholder 7"/>
          <p:cNvSpPr>
            <a:spLocks noGrp="1"/>
          </p:cNvSpPr>
          <p:nvPr>
            <p:ph type="ftr" sz="quarter" idx="11"/>
          </p:nvPr>
        </p:nvSpPr>
        <p:spPr/>
        <p:txBody>
          <a:bodyPr/>
          <a:lstStyle/>
          <a:p>
            <a:endParaRPr lang="en-US">
              <a:solidFill>
                <a:srgbClr val="424456">
                  <a:shade val="90000"/>
                </a:srgbClr>
              </a:solidFill>
            </a:endParaRPr>
          </a:p>
        </p:txBody>
      </p:sp>
      <p:sp>
        <p:nvSpPr>
          <p:cNvPr id="9" name="Slide Number Placeholder 8"/>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879035881"/>
      </p:ext>
    </p:extLst>
  </p:cSld>
  <p:clrMapOvr>
    <a:masterClrMapping/>
  </p:clrMapOvr>
  <p:transition spd="med">
    <p:wipe dir="r"/>
  </p:transition>
  <p:timing>
    <p:tnLst>
      <p:par>
        <p:cT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4" name="Footer Placeholder 3"/>
          <p:cNvSpPr>
            <a:spLocks noGrp="1"/>
          </p:cNvSpPr>
          <p:nvPr>
            <p:ph type="ftr" sz="quarter" idx="11"/>
          </p:nvPr>
        </p:nvSpPr>
        <p:spPr/>
        <p:txBody>
          <a:bodyPr/>
          <a:lstStyle/>
          <a:p>
            <a:endParaRPr lang="en-US">
              <a:solidFill>
                <a:srgbClr val="424456">
                  <a:shade val="90000"/>
                </a:srgbClr>
              </a:solidFill>
            </a:endParaRPr>
          </a:p>
        </p:txBody>
      </p:sp>
      <p:sp>
        <p:nvSpPr>
          <p:cNvPr id="5" name="Slide Number Placeholder 4"/>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704203248"/>
      </p:ext>
    </p:extLst>
  </p:cSld>
  <p:clrMapOvr>
    <a:masterClrMapping/>
  </p:clrMapOvr>
  <p:transition spd="med">
    <p:wipe dir="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pPr/>
              <a:t>8/16/2013</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0" y="1600200"/>
            <a:ext cx="4623490" cy="1371600"/>
          </a:xfrm>
        </p:spPr>
        <p:txBody>
          <a:bodyPr anchor="b">
            <a:normAutofit/>
          </a:bodyPr>
          <a:lstStyle>
            <a:lvl1pPr algn="l">
              <a:defRPr sz="21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5652190" y="914400"/>
            <a:ext cx="2460731"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514350" y="2971800"/>
            <a:ext cx="4623490" cy="1828800"/>
          </a:xfrm>
        </p:spPr>
        <p:txBody>
          <a:bodyPr anchor="t">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8/16/2013</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60382029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3" name="Footer Placeholder 2"/>
          <p:cNvSpPr>
            <a:spLocks noGrp="1"/>
          </p:cNvSpPr>
          <p:nvPr>
            <p:ph type="ftr" sz="quarter" idx="11"/>
          </p:nvPr>
        </p:nvSpPr>
        <p:spPr/>
        <p:txBody>
          <a:bodyPr/>
          <a:lstStyle/>
          <a:p>
            <a:endParaRPr lang="en-US">
              <a:solidFill>
                <a:srgbClr val="424456">
                  <a:shade val="90000"/>
                </a:srgbClr>
              </a:solidFill>
            </a:endParaRPr>
          </a:p>
        </p:txBody>
      </p:sp>
      <p:sp>
        <p:nvSpPr>
          <p:cNvPr id="4" name="Slide Number Placeholder 3"/>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1420562863"/>
      </p:ext>
    </p:extLst>
  </p:cSld>
  <p:clrMapOvr>
    <a:masterClrMapping/>
  </p:clrMapOvr>
  <p:transition spd="med">
    <p:wipe dir="r"/>
  </p:transition>
  <p:timing>
    <p:tnLst>
      <p:par>
        <p:cT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6" name="Footer Placeholder 5"/>
          <p:cNvSpPr>
            <a:spLocks noGrp="1"/>
          </p:cNvSpPr>
          <p:nvPr>
            <p:ph type="ftr" sz="quarter" idx="11"/>
          </p:nvPr>
        </p:nvSpPr>
        <p:spPr/>
        <p:txBody>
          <a:bodyPr/>
          <a:lstStyle/>
          <a:p>
            <a:endParaRPr lang="en-US">
              <a:solidFill>
                <a:srgbClr val="424456">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3969648108"/>
      </p:ext>
    </p:extLst>
  </p:cSld>
  <p:clrMapOvr>
    <a:masterClrMapping/>
  </p:clrMapOvr>
  <p:transition spd="med">
    <p:wipe dir="r"/>
  </p:transition>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6" name="Footer Placeholder 5"/>
          <p:cNvSpPr>
            <a:spLocks noGrp="1"/>
          </p:cNvSpPr>
          <p:nvPr>
            <p:ph type="ftr" sz="quarter" idx="11"/>
          </p:nvPr>
        </p:nvSpPr>
        <p:spPr/>
        <p:txBody>
          <a:bodyPr/>
          <a:lstStyle/>
          <a:p>
            <a:endParaRPr lang="en-US">
              <a:solidFill>
                <a:srgbClr val="424456">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4121979373"/>
      </p:ext>
    </p:extLst>
  </p:cSld>
  <p:clrMapOvr>
    <a:masterClrMapping/>
  </p:clrMapOvr>
  <p:transition spd="med">
    <p:wipe dir="r"/>
  </p:transition>
  <p:timing>
    <p:tnLst>
      <p:par>
        <p:cT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5" name="Footer Placeholder 4"/>
          <p:cNvSpPr>
            <a:spLocks noGrp="1"/>
          </p:cNvSpPr>
          <p:nvPr>
            <p:ph type="ftr" sz="quarter" idx="11"/>
          </p:nvPr>
        </p:nvSpPr>
        <p:spPr/>
        <p:txBody>
          <a:bodyPr/>
          <a:lstStyle/>
          <a:p>
            <a:endParaRPr lang="en-US">
              <a:solidFill>
                <a:srgbClr val="42445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1863604156"/>
      </p:ext>
    </p:extLst>
  </p:cSld>
  <p:clrMapOvr>
    <a:masterClrMapping/>
  </p:clrMapOvr>
  <p:transition spd="med">
    <p:wipe dir="r"/>
  </p:transition>
  <p:timing>
    <p:tnLst>
      <p:par>
        <p:cTn id="1" dur="indefinite" restart="never" nodeType="tmRoot"/>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5" name="Footer Placeholder 4"/>
          <p:cNvSpPr>
            <a:spLocks noGrp="1"/>
          </p:cNvSpPr>
          <p:nvPr>
            <p:ph type="ftr" sz="quarter" idx="11"/>
          </p:nvPr>
        </p:nvSpPr>
        <p:spPr/>
        <p:txBody>
          <a:bodyPr/>
          <a:lstStyle/>
          <a:p>
            <a:endParaRPr lang="en-US">
              <a:solidFill>
                <a:srgbClr val="42445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3183100807"/>
      </p:ext>
    </p:extLst>
  </p:cSld>
  <p:clrMapOvr>
    <a:masterClrMapping/>
  </p:clrMapOvr>
  <p:transition spd="med">
    <p:wipe dir="r"/>
  </p:transition>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E7F2F75C-DD60-4675-AE18-DF526F5DF62B}" type="datetimeFigureOut">
              <a:rPr lang="en-US" smtClean="0">
                <a:solidFill>
                  <a:srgbClr val="DEDEDE">
                    <a:shade val="90000"/>
                  </a:srgbClr>
                </a:solidFill>
              </a:rPr>
              <a:pPr/>
              <a:t>8/16/2013</a:t>
            </a:fld>
            <a:endParaRPr lang="en-US">
              <a:solidFill>
                <a:srgbClr val="DEDEDE">
                  <a:shade val="90000"/>
                </a:srgbClr>
              </a:solidFill>
            </a:endParaRPr>
          </a:p>
        </p:txBody>
      </p:sp>
      <p:sp>
        <p:nvSpPr>
          <p:cNvPr id="19" name="Footer Placeholder 18"/>
          <p:cNvSpPr>
            <a:spLocks noGrp="1"/>
          </p:cNvSpPr>
          <p:nvPr>
            <p:ph type="ftr" sz="quarter" idx="11"/>
          </p:nvPr>
        </p:nvSpPr>
        <p:spPr/>
        <p:txBody>
          <a:bodyPr/>
          <a:lstStyle/>
          <a:p>
            <a:endParaRPr lang="en-US">
              <a:solidFill>
                <a:srgbClr val="DEDEDE">
                  <a:shade val="90000"/>
                </a:srgbClr>
              </a:solidFill>
            </a:endParaRPr>
          </a:p>
        </p:txBody>
      </p:sp>
      <p:sp>
        <p:nvSpPr>
          <p:cNvPr id="27" name="Slide Number Placeholder 26"/>
          <p:cNvSpPr>
            <a:spLocks noGrp="1"/>
          </p:cNvSpPr>
          <p:nvPr>
            <p:ph type="sldNum" sz="quarter" idx="12"/>
          </p:nvPr>
        </p:nvSpPr>
        <p:spPr/>
        <p:txBody>
          <a:bodyPr/>
          <a:lstStyle/>
          <a:p>
            <a:fld id="{B3A8D471-D095-41FB-9550-E0C5A16984BA}" type="slidenum">
              <a:rPr lang="en-US" smtClean="0">
                <a:solidFill>
                  <a:srgbClr val="DEDEDE">
                    <a:shade val="90000"/>
                  </a:srgbClr>
                </a:solidFill>
              </a:rPr>
              <a:pPr/>
              <a:t>‹#›</a:t>
            </a:fld>
            <a:endParaRPr lang="en-US">
              <a:solidFill>
                <a:srgbClr val="DEDEDE">
                  <a:shade val="90000"/>
                </a:srgbClr>
              </a:solidFill>
            </a:endParaRPr>
          </a:p>
        </p:txBody>
      </p:sp>
    </p:spTree>
    <p:extLst>
      <p:ext uri="{BB962C8B-B14F-4D97-AF65-F5344CB8AC3E}">
        <p14:creationId xmlns:p14="http://schemas.microsoft.com/office/powerpoint/2010/main" val="2166969655"/>
      </p:ext>
    </p:extLst>
  </p:cSld>
  <p:clrMapOvr>
    <a:overrideClrMapping bg1="dk1" tx1="lt1" bg2="dk2" tx2="lt2" accent1="accent1" accent2="accent2" accent3="accent3" accent4="accent4" accent5="accent5" accent6="accent6" hlink="hlink" folHlink="folHlink"/>
  </p:clrMapOvr>
  <p:transition spd="med">
    <p:wipe dir="r"/>
  </p:transition>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5" name="Footer Placeholder 4"/>
          <p:cNvSpPr>
            <a:spLocks noGrp="1"/>
          </p:cNvSpPr>
          <p:nvPr>
            <p:ph type="ftr" sz="quarter" idx="11"/>
          </p:nvPr>
        </p:nvSpPr>
        <p:spPr/>
        <p:txBody>
          <a:bodyPr/>
          <a:lstStyle/>
          <a:p>
            <a:endParaRPr lang="en-US">
              <a:solidFill>
                <a:srgbClr val="42445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3695835199"/>
      </p:ext>
    </p:extLst>
  </p:cSld>
  <p:clrMapOvr>
    <a:masterClrMapping/>
  </p:clrMapOvr>
  <p:transition spd="med">
    <p:wipe dir="r"/>
  </p:transition>
  <p:timing>
    <p:tnLst>
      <p:par>
        <p:cTn id="1" dur="indefinite" restart="never" nodeType="tmRoot"/>
      </p:par>
    </p:tn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DEDEDE">
                    <a:shade val="90000"/>
                  </a:srgbClr>
                </a:solidFill>
              </a:rPr>
              <a:pPr/>
              <a:t>8/16/2013</a:t>
            </a:fld>
            <a:endParaRPr lang="en-US">
              <a:solidFill>
                <a:srgbClr val="DEDEDE">
                  <a:shade val="90000"/>
                </a:srgbClr>
              </a:solidFill>
            </a:endParaRPr>
          </a:p>
        </p:txBody>
      </p:sp>
      <p:sp>
        <p:nvSpPr>
          <p:cNvPr id="5" name="Footer Placeholder 4"/>
          <p:cNvSpPr>
            <a:spLocks noGrp="1"/>
          </p:cNvSpPr>
          <p:nvPr>
            <p:ph type="ftr" sz="quarter" idx="11"/>
          </p:nvPr>
        </p:nvSpPr>
        <p:spPr/>
        <p:txBody>
          <a:bodyPr/>
          <a:lstStyle/>
          <a:p>
            <a:endParaRPr lang="en-US">
              <a:solidFill>
                <a:srgbClr val="DEDEDE">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DEDEDE">
                    <a:shade val="90000"/>
                  </a:srgbClr>
                </a:solidFill>
              </a:rPr>
              <a:pPr/>
              <a:t>‹#›</a:t>
            </a:fld>
            <a:endParaRPr lang="en-US">
              <a:solidFill>
                <a:srgbClr val="DEDEDE">
                  <a:shade val="90000"/>
                </a:srgbClr>
              </a:solidFill>
            </a:endParaRPr>
          </a:p>
        </p:txBody>
      </p:sp>
    </p:spTree>
    <p:extLst>
      <p:ext uri="{BB962C8B-B14F-4D97-AF65-F5344CB8AC3E}">
        <p14:creationId xmlns:p14="http://schemas.microsoft.com/office/powerpoint/2010/main" val="216589111"/>
      </p:ext>
    </p:extLst>
  </p:cSld>
  <p:clrMapOvr>
    <a:overrideClrMapping bg1="dk1" tx1="lt1" bg2="dk2" tx2="lt2" accent1="accent1" accent2="accent2" accent3="accent3" accent4="accent4" accent5="accent5" accent6="accent6" hlink="hlink" folHlink="folHlink"/>
  </p:clrMapOvr>
  <p:transition spd="med">
    <p:wipe dir="r"/>
  </p:transition>
  <p:timing>
    <p:tnLst>
      <p:par>
        <p:cTn id="1" dur="indefinite" restart="never" nodeType="tmRoot"/>
      </p:par>
    </p:tn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6" name="Footer Placeholder 5"/>
          <p:cNvSpPr>
            <a:spLocks noGrp="1"/>
          </p:cNvSpPr>
          <p:nvPr>
            <p:ph type="ftr" sz="quarter" idx="11"/>
          </p:nvPr>
        </p:nvSpPr>
        <p:spPr/>
        <p:txBody>
          <a:bodyPr/>
          <a:lstStyle/>
          <a:p>
            <a:endParaRPr lang="en-US">
              <a:solidFill>
                <a:srgbClr val="424456">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966809627"/>
      </p:ext>
    </p:extLst>
  </p:cSld>
  <p:clrMapOvr>
    <a:masterClrMapping/>
  </p:clrMapOvr>
  <p:transition spd="med">
    <p:wipe dir="r"/>
  </p:transition>
  <p:timing>
    <p:tnLst>
      <p:par>
        <p:cTn id="1" dur="indefinite" restart="never" nodeType="tmRoot"/>
      </p:par>
    </p:tnLst>
  </p:timing>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8" name="Footer Placeholder 7"/>
          <p:cNvSpPr>
            <a:spLocks noGrp="1"/>
          </p:cNvSpPr>
          <p:nvPr>
            <p:ph type="ftr" sz="quarter" idx="11"/>
          </p:nvPr>
        </p:nvSpPr>
        <p:spPr/>
        <p:txBody>
          <a:bodyPr/>
          <a:lstStyle/>
          <a:p>
            <a:endParaRPr lang="en-US">
              <a:solidFill>
                <a:srgbClr val="424456">
                  <a:shade val="90000"/>
                </a:srgbClr>
              </a:solidFill>
            </a:endParaRPr>
          </a:p>
        </p:txBody>
      </p:sp>
      <p:sp>
        <p:nvSpPr>
          <p:cNvPr id="9" name="Slide Number Placeholder 8"/>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36656043"/>
      </p:ext>
    </p:extLst>
  </p:cSld>
  <p:clrMapOvr>
    <a:masterClrMapping/>
  </p:clrMapOvr>
  <p:transition spd="med">
    <p:wipe dir="r"/>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4732865"/>
            <a:ext cx="7598570" cy="566738"/>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28701" y="932112"/>
            <a:ext cx="6569870"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514351" y="5299603"/>
            <a:ext cx="7598570" cy="49371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8/16/2013</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08116487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4" name="Footer Placeholder 3"/>
          <p:cNvSpPr>
            <a:spLocks noGrp="1"/>
          </p:cNvSpPr>
          <p:nvPr>
            <p:ph type="ftr" sz="quarter" idx="11"/>
          </p:nvPr>
        </p:nvSpPr>
        <p:spPr/>
        <p:txBody>
          <a:bodyPr/>
          <a:lstStyle/>
          <a:p>
            <a:endParaRPr lang="en-US">
              <a:solidFill>
                <a:srgbClr val="424456">
                  <a:shade val="90000"/>
                </a:srgbClr>
              </a:solidFill>
            </a:endParaRPr>
          </a:p>
        </p:txBody>
      </p:sp>
      <p:sp>
        <p:nvSpPr>
          <p:cNvPr id="5" name="Slide Number Placeholder 4"/>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723072020"/>
      </p:ext>
    </p:extLst>
  </p:cSld>
  <p:clrMapOvr>
    <a:masterClrMapping/>
  </p:clrMapOvr>
  <p:transition spd="med">
    <p:wipe dir="r"/>
  </p:transition>
  <p:timing>
    <p:tnLst>
      <p:par>
        <p:cTn id="1" dur="indefinite" restart="never" nodeType="tmRoot"/>
      </p:par>
    </p:tn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3" name="Footer Placeholder 2"/>
          <p:cNvSpPr>
            <a:spLocks noGrp="1"/>
          </p:cNvSpPr>
          <p:nvPr>
            <p:ph type="ftr" sz="quarter" idx="11"/>
          </p:nvPr>
        </p:nvSpPr>
        <p:spPr/>
        <p:txBody>
          <a:bodyPr/>
          <a:lstStyle/>
          <a:p>
            <a:endParaRPr lang="en-US">
              <a:solidFill>
                <a:srgbClr val="424456">
                  <a:shade val="90000"/>
                </a:srgbClr>
              </a:solidFill>
            </a:endParaRPr>
          </a:p>
        </p:txBody>
      </p:sp>
      <p:sp>
        <p:nvSpPr>
          <p:cNvPr id="4" name="Slide Number Placeholder 3"/>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2736629048"/>
      </p:ext>
    </p:extLst>
  </p:cSld>
  <p:clrMapOvr>
    <a:masterClrMapping/>
  </p:clrMapOvr>
  <p:transition spd="med">
    <p:wipe dir="r"/>
  </p:transition>
  <p:timing>
    <p:tnLst>
      <p:par>
        <p:cTn id="1" dur="indefinite" restart="never" nodeType="tmRoot"/>
      </p:par>
    </p:tn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6" name="Footer Placeholder 5"/>
          <p:cNvSpPr>
            <a:spLocks noGrp="1"/>
          </p:cNvSpPr>
          <p:nvPr>
            <p:ph type="ftr" sz="quarter" idx="11"/>
          </p:nvPr>
        </p:nvSpPr>
        <p:spPr/>
        <p:txBody>
          <a:bodyPr/>
          <a:lstStyle/>
          <a:p>
            <a:endParaRPr lang="en-US">
              <a:solidFill>
                <a:srgbClr val="424456">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308199441"/>
      </p:ext>
    </p:extLst>
  </p:cSld>
  <p:clrMapOvr>
    <a:masterClrMapping/>
  </p:clrMapOvr>
  <p:transition spd="med">
    <p:wipe dir="r"/>
  </p:transition>
  <p:timing>
    <p:tnLst>
      <p:par>
        <p:cTn id="1" dur="indefinite" restart="never" nodeType="tmRoot"/>
      </p:par>
    </p:tnLst>
  </p:timing>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6" name="Footer Placeholder 5"/>
          <p:cNvSpPr>
            <a:spLocks noGrp="1"/>
          </p:cNvSpPr>
          <p:nvPr>
            <p:ph type="ftr" sz="quarter" idx="11"/>
          </p:nvPr>
        </p:nvSpPr>
        <p:spPr/>
        <p:txBody>
          <a:bodyPr/>
          <a:lstStyle/>
          <a:p>
            <a:endParaRPr lang="en-US">
              <a:solidFill>
                <a:srgbClr val="424456">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3213961073"/>
      </p:ext>
    </p:extLst>
  </p:cSld>
  <p:clrMapOvr>
    <a:masterClrMapping/>
  </p:clrMapOvr>
  <p:transition spd="med">
    <p:wipe dir="r"/>
  </p:transition>
  <p:timing>
    <p:tnLst>
      <p:par>
        <p:cTn id="1" dur="indefinite" restart="never" nodeType="tmRoot"/>
      </p:par>
    </p:tn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5" name="Footer Placeholder 4"/>
          <p:cNvSpPr>
            <a:spLocks noGrp="1"/>
          </p:cNvSpPr>
          <p:nvPr>
            <p:ph type="ftr" sz="quarter" idx="11"/>
          </p:nvPr>
        </p:nvSpPr>
        <p:spPr/>
        <p:txBody>
          <a:bodyPr/>
          <a:lstStyle/>
          <a:p>
            <a:endParaRPr lang="en-US">
              <a:solidFill>
                <a:srgbClr val="42445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1976624710"/>
      </p:ext>
    </p:extLst>
  </p:cSld>
  <p:clrMapOvr>
    <a:masterClrMapping/>
  </p:clrMapOvr>
  <p:transition spd="med">
    <p:wipe dir="r"/>
  </p:transition>
  <p:timing>
    <p:tnLst>
      <p:par>
        <p:cTn id="1" dur="indefinite" restart="never" nodeType="tmRoot"/>
      </p:par>
    </p:tn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5" name="Footer Placeholder 4"/>
          <p:cNvSpPr>
            <a:spLocks noGrp="1"/>
          </p:cNvSpPr>
          <p:nvPr>
            <p:ph type="ftr" sz="quarter" idx="11"/>
          </p:nvPr>
        </p:nvSpPr>
        <p:spPr/>
        <p:txBody>
          <a:bodyPr/>
          <a:lstStyle/>
          <a:p>
            <a:endParaRPr lang="en-US">
              <a:solidFill>
                <a:srgbClr val="42445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832837374"/>
      </p:ext>
    </p:extLst>
  </p:cSld>
  <p:clrMapOvr>
    <a:masterClrMapping/>
  </p:clrMapOvr>
  <p:transition spd="med">
    <p:wipe dir="r"/>
  </p:transition>
  <p:timing>
    <p:tnLst>
      <p:par>
        <p:cTn id="1" dur="indefinite" restart="never" nodeType="tmRoot"/>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E7F2F75C-DD60-4675-AE18-DF526F5DF62B}" type="datetimeFigureOut">
              <a:rPr lang="en-US" smtClean="0">
                <a:solidFill>
                  <a:srgbClr val="DEDEDE">
                    <a:shade val="90000"/>
                  </a:srgbClr>
                </a:solidFill>
              </a:rPr>
              <a:pPr/>
              <a:t>8/16/2013</a:t>
            </a:fld>
            <a:endParaRPr lang="en-US">
              <a:solidFill>
                <a:srgbClr val="DEDEDE">
                  <a:shade val="90000"/>
                </a:srgbClr>
              </a:solidFill>
            </a:endParaRPr>
          </a:p>
        </p:txBody>
      </p:sp>
      <p:sp>
        <p:nvSpPr>
          <p:cNvPr id="19" name="Footer Placeholder 18"/>
          <p:cNvSpPr>
            <a:spLocks noGrp="1"/>
          </p:cNvSpPr>
          <p:nvPr>
            <p:ph type="ftr" sz="quarter" idx="11"/>
          </p:nvPr>
        </p:nvSpPr>
        <p:spPr/>
        <p:txBody>
          <a:bodyPr/>
          <a:lstStyle/>
          <a:p>
            <a:endParaRPr lang="en-US">
              <a:solidFill>
                <a:srgbClr val="DEDEDE">
                  <a:shade val="90000"/>
                </a:srgbClr>
              </a:solidFill>
            </a:endParaRPr>
          </a:p>
        </p:txBody>
      </p:sp>
      <p:sp>
        <p:nvSpPr>
          <p:cNvPr id="27" name="Slide Number Placeholder 26"/>
          <p:cNvSpPr>
            <a:spLocks noGrp="1"/>
          </p:cNvSpPr>
          <p:nvPr>
            <p:ph type="sldNum" sz="quarter" idx="12"/>
          </p:nvPr>
        </p:nvSpPr>
        <p:spPr/>
        <p:txBody>
          <a:bodyPr/>
          <a:lstStyle/>
          <a:p>
            <a:fld id="{B3A8D471-D095-41FB-9550-E0C5A16984BA}" type="slidenum">
              <a:rPr lang="en-US" smtClean="0">
                <a:solidFill>
                  <a:srgbClr val="DEDEDE">
                    <a:shade val="90000"/>
                  </a:srgbClr>
                </a:solidFill>
              </a:rPr>
              <a:pPr/>
              <a:t>‹#›</a:t>
            </a:fld>
            <a:endParaRPr lang="en-US">
              <a:solidFill>
                <a:srgbClr val="DEDEDE">
                  <a:shade val="90000"/>
                </a:srgbClr>
              </a:solidFill>
            </a:endParaRPr>
          </a:p>
        </p:txBody>
      </p:sp>
    </p:spTree>
    <p:extLst>
      <p:ext uri="{BB962C8B-B14F-4D97-AF65-F5344CB8AC3E}">
        <p14:creationId xmlns:p14="http://schemas.microsoft.com/office/powerpoint/2010/main" val="261535604"/>
      </p:ext>
    </p:extLst>
  </p:cSld>
  <p:clrMapOvr>
    <a:overrideClrMapping bg1="dk1" tx1="lt1" bg2="dk2" tx2="lt2" accent1="accent1" accent2="accent2" accent3="accent3" accent4="accent4" accent5="accent5" accent6="accent6" hlink="hlink" folHlink="folHlink"/>
  </p:clrMapOvr>
  <p:transition spd="med">
    <p:wipe dir="r"/>
  </p:transition>
  <p:timing>
    <p:tnLst>
      <p:par>
        <p:cTn id="1" dur="indefinite" restart="never" nodeType="tmRoot"/>
      </p:par>
    </p:tn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5" name="Footer Placeholder 4"/>
          <p:cNvSpPr>
            <a:spLocks noGrp="1"/>
          </p:cNvSpPr>
          <p:nvPr>
            <p:ph type="ftr" sz="quarter" idx="11"/>
          </p:nvPr>
        </p:nvSpPr>
        <p:spPr/>
        <p:txBody>
          <a:bodyPr/>
          <a:lstStyle/>
          <a:p>
            <a:endParaRPr lang="en-US">
              <a:solidFill>
                <a:srgbClr val="42445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4030390819"/>
      </p:ext>
    </p:extLst>
  </p:cSld>
  <p:clrMapOvr>
    <a:masterClrMapping/>
  </p:clrMapOvr>
  <p:transition spd="med">
    <p:wipe dir="r"/>
  </p:transition>
  <p:timing>
    <p:tnLst>
      <p:par>
        <p:cTn id="1" dur="indefinite" restart="never" nodeType="tmRoot"/>
      </p:par>
    </p:tn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DEDEDE">
                    <a:shade val="90000"/>
                  </a:srgbClr>
                </a:solidFill>
              </a:rPr>
              <a:pPr/>
              <a:t>8/16/2013</a:t>
            </a:fld>
            <a:endParaRPr lang="en-US">
              <a:solidFill>
                <a:srgbClr val="DEDEDE">
                  <a:shade val="90000"/>
                </a:srgbClr>
              </a:solidFill>
            </a:endParaRPr>
          </a:p>
        </p:txBody>
      </p:sp>
      <p:sp>
        <p:nvSpPr>
          <p:cNvPr id="5" name="Footer Placeholder 4"/>
          <p:cNvSpPr>
            <a:spLocks noGrp="1"/>
          </p:cNvSpPr>
          <p:nvPr>
            <p:ph type="ftr" sz="quarter" idx="11"/>
          </p:nvPr>
        </p:nvSpPr>
        <p:spPr/>
        <p:txBody>
          <a:bodyPr/>
          <a:lstStyle/>
          <a:p>
            <a:endParaRPr lang="en-US">
              <a:solidFill>
                <a:srgbClr val="DEDEDE">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DEDEDE">
                    <a:shade val="90000"/>
                  </a:srgbClr>
                </a:solidFill>
              </a:rPr>
              <a:pPr/>
              <a:t>‹#›</a:t>
            </a:fld>
            <a:endParaRPr lang="en-US">
              <a:solidFill>
                <a:srgbClr val="DEDEDE">
                  <a:shade val="90000"/>
                </a:srgbClr>
              </a:solidFill>
            </a:endParaRPr>
          </a:p>
        </p:txBody>
      </p:sp>
    </p:spTree>
    <p:extLst>
      <p:ext uri="{BB962C8B-B14F-4D97-AF65-F5344CB8AC3E}">
        <p14:creationId xmlns:p14="http://schemas.microsoft.com/office/powerpoint/2010/main" val="1915314333"/>
      </p:ext>
    </p:extLst>
  </p:cSld>
  <p:clrMapOvr>
    <a:overrideClrMapping bg1="dk1" tx1="lt1" bg2="dk2" tx2="lt2" accent1="accent1" accent2="accent2" accent3="accent3" accent4="accent4" accent5="accent5" accent6="accent6" hlink="hlink" folHlink="folHlink"/>
  </p:clrMapOvr>
  <p:transition spd="med">
    <p:wipe dir="r"/>
  </p:transition>
  <p:timing>
    <p:tnLst>
      <p:par>
        <p:cTn id="1" dur="indefinite" restart="never" nodeType="tmRoot"/>
      </p:par>
    </p:tn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6" name="Footer Placeholder 5"/>
          <p:cNvSpPr>
            <a:spLocks noGrp="1"/>
          </p:cNvSpPr>
          <p:nvPr>
            <p:ph type="ftr" sz="quarter" idx="11"/>
          </p:nvPr>
        </p:nvSpPr>
        <p:spPr/>
        <p:txBody>
          <a:bodyPr/>
          <a:lstStyle/>
          <a:p>
            <a:endParaRPr lang="en-US">
              <a:solidFill>
                <a:srgbClr val="424456">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3361700634"/>
      </p:ext>
    </p:extLst>
  </p:cSld>
  <p:clrMapOvr>
    <a:masterClrMapping/>
  </p:clrMapOvr>
  <p:transition spd="med">
    <p:wipe dir="r"/>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609602"/>
            <a:ext cx="7598570" cy="3124199"/>
          </a:xfrm>
        </p:spPr>
        <p:txBody>
          <a:bodyPr anchor="ctr">
            <a:normAutofit/>
          </a:bodyPr>
          <a:lstStyle>
            <a:lvl1pPr algn="l">
              <a:defRPr sz="2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14350" y="4343400"/>
            <a:ext cx="7598571" cy="1447800"/>
          </a:xfrm>
        </p:spPr>
        <p:txBody>
          <a:bodyPr anchor="ctr">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8/16/2013</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99759341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8" name="Footer Placeholder 7"/>
          <p:cNvSpPr>
            <a:spLocks noGrp="1"/>
          </p:cNvSpPr>
          <p:nvPr>
            <p:ph type="ftr" sz="quarter" idx="11"/>
          </p:nvPr>
        </p:nvSpPr>
        <p:spPr/>
        <p:txBody>
          <a:bodyPr/>
          <a:lstStyle/>
          <a:p>
            <a:endParaRPr lang="en-US">
              <a:solidFill>
                <a:srgbClr val="424456">
                  <a:shade val="90000"/>
                </a:srgbClr>
              </a:solidFill>
            </a:endParaRPr>
          </a:p>
        </p:txBody>
      </p:sp>
      <p:sp>
        <p:nvSpPr>
          <p:cNvPr id="9" name="Slide Number Placeholder 8"/>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1190794511"/>
      </p:ext>
    </p:extLst>
  </p:cSld>
  <p:clrMapOvr>
    <a:masterClrMapping/>
  </p:clrMapOvr>
  <p:transition spd="med">
    <p:wipe dir="r"/>
  </p:transition>
  <p:timing>
    <p:tnLst>
      <p:par>
        <p:cTn id="1" dur="indefinite" restart="never" nodeType="tmRoot"/>
      </p:par>
    </p:tn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4" name="Footer Placeholder 3"/>
          <p:cNvSpPr>
            <a:spLocks noGrp="1"/>
          </p:cNvSpPr>
          <p:nvPr>
            <p:ph type="ftr" sz="quarter" idx="11"/>
          </p:nvPr>
        </p:nvSpPr>
        <p:spPr/>
        <p:txBody>
          <a:bodyPr/>
          <a:lstStyle/>
          <a:p>
            <a:endParaRPr lang="en-US">
              <a:solidFill>
                <a:srgbClr val="424456">
                  <a:shade val="90000"/>
                </a:srgbClr>
              </a:solidFill>
            </a:endParaRPr>
          </a:p>
        </p:txBody>
      </p:sp>
      <p:sp>
        <p:nvSpPr>
          <p:cNvPr id="5" name="Slide Number Placeholder 4"/>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3076766432"/>
      </p:ext>
    </p:extLst>
  </p:cSld>
  <p:clrMapOvr>
    <a:masterClrMapping/>
  </p:clrMapOvr>
  <p:transition spd="med">
    <p:wipe dir="r"/>
  </p:transition>
  <p:timing>
    <p:tnLst>
      <p:par>
        <p:cTn id="1" dur="indefinite" restart="never" nodeType="tmRoot"/>
      </p:par>
    </p:tn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3" name="Footer Placeholder 2"/>
          <p:cNvSpPr>
            <a:spLocks noGrp="1"/>
          </p:cNvSpPr>
          <p:nvPr>
            <p:ph type="ftr" sz="quarter" idx="11"/>
          </p:nvPr>
        </p:nvSpPr>
        <p:spPr/>
        <p:txBody>
          <a:bodyPr/>
          <a:lstStyle/>
          <a:p>
            <a:endParaRPr lang="en-US">
              <a:solidFill>
                <a:srgbClr val="424456">
                  <a:shade val="90000"/>
                </a:srgbClr>
              </a:solidFill>
            </a:endParaRPr>
          </a:p>
        </p:txBody>
      </p:sp>
      <p:sp>
        <p:nvSpPr>
          <p:cNvPr id="4" name="Slide Number Placeholder 3"/>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3560722468"/>
      </p:ext>
    </p:extLst>
  </p:cSld>
  <p:clrMapOvr>
    <a:masterClrMapping/>
  </p:clrMapOvr>
  <p:transition spd="med">
    <p:wipe dir="r"/>
  </p:transition>
  <p:timing>
    <p:tnLst>
      <p:par>
        <p:cTn id="1" dur="indefinite" restart="never" nodeType="tmRoot"/>
      </p:par>
    </p:tn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6" name="Footer Placeholder 5"/>
          <p:cNvSpPr>
            <a:spLocks noGrp="1"/>
          </p:cNvSpPr>
          <p:nvPr>
            <p:ph type="ftr" sz="quarter" idx="11"/>
          </p:nvPr>
        </p:nvSpPr>
        <p:spPr/>
        <p:txBody>
          <a:bodyPr/>
          <a:lstStyle/>
          <a:p>
            <a:endParaRPr lang="en-US">
              <a:solidFill>
                <a:srgbClr val="424456">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3439559642"/>
      </p:ext>
    </p:extLst>
  </p:cSld>
  <p:clrMapOvr>
    <a:masterClrMapping/>
  </p:clrMapOvr>
  <p:transition spd="med">
    <p:wipe dir="r"/>
  </p:transition>
  <p:timing>
    <p:tnLst>
      <p:par>
        <p:cTn id="1" dur="indefinite" restart="never" nodeType="tmRoot"/>
      </p:par>
    </p:tn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6" name="Footer Placeholder 5"/>
          <p:cNvSpPr>
            <a:spLocks noGrp="1"/>
          </p:cNvSpPr>
          <p:nvPr>
            <p:ph type="ftr" sz="quarter" idx="11"/>
          </p:nvPr>
        </p:nvSpPr>
        <p:spPr/>
        <p:txBody>
          <a:bodyPr/>
          <a:lstStyle/>
          <a:p>
            <a:endParaRPr lang="en-US">
              <a:solidFill>
                <a:srgbClr val="424456">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3887876717"/>
      </p:ext>
    </p:extLst>
  </p:cSld>
  <p:clrMapOvr>
    <a:masterClrMapping/>
  </p:clrMapOvr>
  <p:transition spd="med">
    <p:wipe dir="r"/>
  </p:transition>
  <p:timing>
    <p:tnLst>
      <p:par>
        <p:cTn id="1" dur="indefinite" restart="never" nodeType="tmRoot"/>
      </p:par>
    </p:tn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5" name="Footer Placeholder 4"/>
          <p:cNvSpPr>
            <a:spLocks noGrp="1"/>
          </p:cNvSpPr>
          <p:nvPr>
            <p:ph type="ftr" sz="quarter" idx="11"/>
          </p:nvPr>
        </p:nvSpPr>
        <p:spPr/>
        <p:txBody>
          <a:bodyPr/>
          <a:lstStyle/>
          <a:p>
            <a:endParaRPr lang="en-US">
              <a:solidFill>
                <a:srgbClr val="42445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1318824546"/>
      </p:ext>
    </p:extLst>
  </p:cSld>
  <p:clrMapOvr>
    <a:masterClrMapping/>
  </p:clrMapOvr>
  <p:transition spd="med">
    <p:wipe dir="r"/>
  </p:transition>
  <p:timing>
    <p:tnLst>
      <p:par>
        <p:cTn id="1" dur="indefinite" restart="never" nodeType="tmRoot"/>
      </p:par>
    </p:tnLst>
  </p:timing>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5" name="Footer Placeholder 4"/>
          <p:cNvSpPr>
            <a:spLocks noGrp="1"/>
          </p:cNvSpPr>
          <p:nvPr>
            <p:ph type="ftr" sz="quarter" idx="11"/>
          </p:nvPr>
        </p:nvSpPr>
        <p:spPr/>
        <p:txBody>
          <a:bodyPr/>
          <a:lstStyle/>
          <a:p>
            <a:endParaRPr lang="en-US">
              <a:solidFill>
                <a:srgbClr val="42445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386532442"/>
      </p:ext>
    </p:extLst>
  </p:cSld>
  <p:clrMapOvr>
    <a:masterClrMapping/>
  </p:clrMapOvr>
  <p:transition spd="med">
    <p:wipe dir="r"/>
  </p:transition>
  <p:timing>
    <p:tnLst>
      <p:par>
        <p:cTn id="1" dur="indefinite" restart="never" nodeType="tmRoot"/>
      </p:par>
    </p:tn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E7F2F75C-DD60-4675-AE18-DF526F5DF62B}" type="datetimeFigureOut">
              <a:rPr lang="en-US" smtClean="0">
                <a:solidFill>
                  <a:srgbClr val="DEDEDE">
                    <a:shade val="90000"/>
                  </a:srgbClr>
                </a:solidFill>
              </a:rPr>
              <a:pPr/>
              <a:t>8/16/2013</a:t>
            </a:fld>
            <a:endParaRPr lang="en-US">
              <a:solidFill>
                <a:srgbClr val="DEDEDE">
                  <a:shade val="90000"/>
                </a:srgbClr>
              </a:solidFill>
            </a:endParaRPr>
          </a:p>
        </p:txBody>
      </p:sp>
      <p:sp>
        <p:nvSpPr>
          <p:cNvPr id="19" name="Footer Placeholder 18"/>
          <p:cNvSpPr>
            <a:spLocks noGrp="1"/>
          </p:cNvSpPr>
          <p:nvPr>
            <p:ph type="ftr" sz="quarter" idx="11"/>
          </p:nvPr>
        </p:nvSpPr>
        <p:spPr/>
        <p:txBody>
          <a:bodyPr/>
          <a:lstStyle/>
          <a:p>
            <a:endParaRPr lang="en-US">
              <a:solidFill>
                <a:srgbClr val="DEDEDE">
                  <a:shade val="90000"/>
                </a:srgbClr>
              </a:solidFill>
            </a:endParaRPr>
          </a:p>
        </p:txBody>
      </p:sp>
      <p:sp>
        <p:nvSpPr>
          <p:cNvPr id="27" name="Slide Number Placeholder 26"/>
          <p:cNvSpPr>
            <a:spLocks noGrp="1"/>
          </p:cNvSpPr>
          <p:nvPr>
            <p:ph type="sldNum" sz="quarter" idx="12"/>
          </p:nvPr>
        </p:nvSpPr>
        <p:spPr/>
        <p:txBody>
          <a:bodyPr/>
          <a:lstStyle/>
          <a:p>
            <a:fld id="{B3A8D471-D095-41FB-9550-E0C5A16984BA}" type="slidenum">
              <a:rPr lang="en-US" smtClean="0">
                <a:solidFill>
                  <a:srgbClr val="DEDEDE">
                    <a:shade val="90000"/>
                  </a:srgbClr>
                </a:solidFill>
              </a:rPr>
              <a:pPr/>
              <a:t>‹#›</a:t>
            </a:fld>
            <a:endParaRPr lang="en-US">
              <a:solidFill>
                <a:srgbClr val="DEDEDE">
                  <a:shade val="90000"/>
                </a:srgbClr>
              </a:solidFill>
            </a:endParaRPr>
          </a:p>
        </p:txBody>
      </p:sp>
    </p:spTree>
    <p:extLst>
      <p:ext uri="{BB962C8B-B14F-4D97-AF65-F5344CB8AC3E}">
        <p14:creationId xmlns:p14="http://schemas.microsoft.com/office/powerpoint/2010/main" val="3177319990"/>
      </p:ext>
    </p:extLst>
  </p:cSld>
  <p:clrMapOvr>
    <a:overrideClrMapping bg1="dk1" tx1="lt1" bg2="dk2" tx2="lt2" accent1="accent1" accent2="accent2" accent3="accent3" accent4="accent4" accent5="accent5" accent6="accent6" hlink="hlink" folHlink="folHlink"/>
  </p:clrMapOvr>
  <p:transition spd="med">
    <p:wipe dir="r"/>
  </p:transition>
  <p:timing>
    <p:tnLst>
      <p:par>
        <p:cTn id="1" dur="indefinite" restart="never" nodeType="tmRoot"/>
      </p:par>
    </p:tn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5" name="Footer Placeholder 4"/>
          <p:cNvSpPr>
            <a:spLocks noGrp="1"/>
          </p:cNvSpPr>
          <p:nvPr>
            <p:ph type="ftr" sz="quarter" idx="11"/>
          </p:nvPr>
        </p:nvSpPr>
        <p:spPr/>
        <p:txBody>
          <a:bodyPr/>
          <a:lstStyle/>
          <a:p>
            <a:endParaRPr lang="en-US">
              <a:solidFill>
                <a:srgbClr val="42445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541267131"/>
      </p:ext>
    </p:extLst>
  </p:cSld>
  <p:clrMapOvr>
    <a:masterClrMapping/>
  </p:clrMapOvr>
  <p:transition spd="med">
    <p:wipe dir="r"/>
  </p:transition>
  <p:timing>
    <p:tnLst>
      <p:par>
        <p:cTn id="1" dur="indefinite" restart="never" nodeType="tmRoot"/>
      </p:par>
    </p:tnLst>
  </p:timing>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DEDEDE">
                    <a:shade val="90000"/>
                  </a:srgbClr>
                </a:solidFill>
              </a:rPr>
              <a:pPr/>
              <a:t>8/16/2013</a:t>
            </a:fld>
            <a:endParaRPr lang="en-US">
              <a:solidFill>
                <a:srgbClr val="DEDEDE">
                  <a:shade val="90000"/>
                </a:srgbClr>
              </a:solidFill>
            </a:endParaRPr>
          </a:p>
        </p:txBody>
      </p:sp>
      <p:sp>
        <p:nvSpPr>
          <p:cNvPr id="5" name="Footer Placeholder 4"/>
          <p:cNvSpPr>
            <a:spLocks noGrp="1"/>
          </p:cNvSpPr>
          <p:nvPr>
            <p:ph type="ftr" sz="quarter" idx="11"/>
          </p:nvPr>
        </p:nvSpPr>
        <p:spPr/>
        <p:txBody>
          <a:bodyPr/>
          <a:lstStyle/>
          <a:p>
            <a:endParaRPr lang="en-US">
              <a:solidFill>
                <a:srgbClr val="DEDEDE">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DEDEDE">
                    <a:shade val="90000"/>
                  </a:srgbClr>
                </a:solidFill>
              </a:rPr>
              <a:pPr/>
              <a:t>‹#›</a:t>
            </a:fld>
            <a:endParaRPr lang="en-US">
              <a:solidFill>
                <a:srgbClr val="DEDEDE">
                  <a:shade val="90000"/>
                </a:srgbClr>
              </a:solidFill>
            </a:endParaRPr>
          </a:p>
        </p:txBody>
      </p:sp>
    </p:spTree>
    <p:extLst>
      <p:ext uri="{BB962C8B-B14F-4D97-AF65-F5344CB8AC3E}">
        <p14:creationId xmlns:p14="http://schemas.microsoft.com/office/powerpoint/2010/main" val="1980335511"/>
      </p:ext>
    </p:extLst>
  </p:cSld>
  <p:clrMapOvr>
    <a:overrideClrMapping bg1="dk1" tx1="lt1" bg2="dk2" tx2="lt2" accent1="accent1" accent2="accent2" accent3="accent3" accent4="accent4" accent5="accent5" accent6="accent6" hlink="hlink" folHlink="folHlink"/>
  </p:clrMapOvr>
  <p:transition spd="med">
    <p:wipe dir="r"/>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15" name="TextBox 14"/>
          <p:cNvSpPr txBox="1"/>
          <p:nvPr/>
        </p:nvSpPr>
        <p:spPr>
          <a:xfrm>
            <a:off x="7678400"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1" name="TextBox 10"/>
          <p:cNvSpPr txBox="1"/>
          <p:nvPr/>
        </p:nvSpPr>
        <p:spPr>
          <a:xfrm>
            <a:off x="366206" y="823337"/>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2" name="Title 1"/>
          <p:cNvSpPr>
            <a:spLocks noGrp="1"/>
          </p:cNvSpPr>
          <p:nvPr>
            <p:ph type="title"/>
          </p:nvPr>
        </p:nvSpPr>
        <p:spPr>
          <a:xfrm>
            <a:off x="744201" y="609602"/>
            <a:ext cx="7162799" cy="2743199"/>
          </a:xfrm>
        </p:spPr>
        <p:txBody>
          <a:bodyPr anchor="ctr">
            <a:normAutofit/>
          </a:bodyPr>
          <a:lstStyle>
            <a:lvl1pPr algn="l">
              <a:defRPr sz="24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823406" y="3352800"/>
            <a:ext cx="7004388" cy="381000"/>
          </a:xfrm>
        </p:spPr>
        <p:txBody>
          <a:bodyPr anchor="ctr"/>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15599" y="4343400"/>
            <a:ext cx="7614275" cy="1447800"/>
          </a:xfrm>
        </p:spPr>
        <p:txBody>
          <a:bodyPr anchor="ctr">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8/16/2013</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1483401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6" name="Footer Placeholder 5"/>
          <p:cNvSpPr>
            <a:spLocks noGrp="1"/>
          </p:cNvSpPr>
          <p:nvPr>
            <p:ph type="ftr" sz="quarter" idx="11"/>
          </p:nvPr>
        </p:nvSpPr>
        <p:spPr/>
        <p:txBody>
          <a:bodyPr/>
          <a:lstStyle/>
          <a:p>
            <a:endParaRPr lang="en-US">
              <a:solidFill>
                <a:srgbClr val="424456">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1095191523"/>
      </p:ext>
    </p:extLst>
  </p:cSld>
  <p:clrMapOvr>
    <a:masterClrMapping/>
  </p:clrMapOvr>
  <p:transition spd="med">
    <p:wipe dir="r"/>
  </p:transition>
  <p:timing>
    <p:tnLst>
      <p:par>
        <p:cTn id="1" dur="indefinite" restart="never" nodeType="tmRoot"/>
      </p:par>
    </p:tnLst>
  </p:timing>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8" name="Footer Placeholder 7"/>
          <p:cNvSpPr>
            <a:spLocks noGrp="1"/>
          </p:cNvSpPr>
          <p:nvPr>
            <p:ph type="ftr" sz="quarter" idx="11"/>
          </p:nvPr>
        </p:nvSpPr>
        <p:spPr/>
        <p:txBody>
          <a:bodyPr/>
          <a:lstStyle/>
          <a:p>
            <a:endParaRPr lang="en-US">
              <a:solidFill>
                <a:srgbClr val="424456">
                  <a:shade val="90000"/>
                </a:srgbClr>
              </a:solidFill>
            </a:endParaRPr>
          </a:p>
        </p:txBody>
      </p:sp>
      <p:sp>
        <p:nvSpPr>
          <p:cNvPr id="9" name="Slide Number Placeholder 8"/>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1550907599"/>
      </p:ext>
    </p:extLst>
  </p:cSld>
  <p:clrMapOvr>
    <a:masterClrMapping/>
  </p:clrMapOvr>
  <p:transition spd="med">
    <p:wipe dir="r"/>
  </p:transition>
  <p:timing>
    <p:tnLst>
      <p:par>
        <p:cTn id="1" dur="indefinite" restart="never" nodeType="tmRoot"/>
      </p:par>
    </p:tnLst>
  </p:timing>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4" name="Footer Placeholder 3"/>
          <p:cNvSpPr>
            <a:spLocks noGrp="1"/>
          </p:cNvSpPr>
          <p:nvPr>
            <p:ph type="ftr" sz="quarter" idx="11"/>
          </p:nvPr>
        </p:nvSpPr>
        <p:spPr/>
        <p:txBody>
          <a:bodyPr/>
          <a:lstStyle/>
          <a:p>
            <a:endParaRPr lang="en-US">
              <a:solidFill>
                <a:srgbClr val="424456">
                  <a:shade val="90000"/>
                </a:srgbClr>
              </a:solidFill>
            </a:endParaRPr>
          </a:p>
        </p:txBody>
      </p:sp>
      <p:sp>
        <p:nvSpPr>
          <p:cNvPr id="5" name="Slide Number Placeholder 4"/>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3914353684"/>
      </p:ext>
    </p:extLst>
  </p:cSld>
  <p:clrMapOvr>
    <a:masterClrMapping/>
  </p:clrMapOvr>
  <p:transition spd="med">
    <p:wipe dir="r"/>
  </p:transition>
  <p:timing>
    <p:tnLst>
      <p:par>
        <p:cTn id="1" dur="indefinite" restart="never" nodeType="tmRoot"/>
      </p:par>
    </p:tnLst>
  </p:timing>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3" name="Footer Placeholder 2"/>
          <p:cNvSpPr>
            <a:spLocks noGrp="1"/>
          </p:cNvSpPr>
          <p:nvPr>
            <p:ph type="ftr" sz="quarter" idx="11"/>
          </p:nvPr>
        </p:nvSpPr>
        <p:spPr/>
        <p:txBody>
          <a:bodyPr/>
          <a:lstStyle/>
          <a:p>
            <a:endParaRPr lang="en-US">
              <a:solidFill>
                <a:srgbClr val="424456">
                  <a:shade val="90000"/>
                </a:srgbClr>
              </a:solidFill>
            </a:endParaRPr>
          </a:p>
        </p:txBody>
      </p:sp>
      <p:sp>
        <p:nvSpPr>
          <p:cNvPr id="4" name="Slide Number Placeholder 3"/>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4045719550"/>
      </p:ext>
    </p:extLst>
  </p:cSld>
  <p:clrMapOvr>
    <a:masterClrMapping/>
  </p:clrMapOvr>
  <p:transition spd="med">
    <p:wipe dir="r"/>
  </p:transition>
  <p:timing>
    <p:tnLst>
      <p:par>
        <p:cTn id="1" dur="indefinite" restart="never" nodeType="tmRoot"/>
      </p:par>
    </p:tnLst>
  </p:timing>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6" name="Footer Placeholder 5"/>
          <p:cNvSpPr>
            <a:spLocks noGrp="1"/>
          </p:cNvSpPr>
          <p:nvPr>
            <p:ph type="ftr" sz="quarter" idx="11"/>
          </p:nvPr>
        </p:nvSpPr>
        <p:spPr/>
        <p:txBody>
          <a:bodyPr/>
          <a:lstStyle/>
          <a:p>
            <a:endParaRPr lang="en-US">
              <a:solidFill>
                <a:srgbClr val="424456">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1850943482"/>
      </p:ext>
    </p:extLst>
  </p:cSld>
  <p:clrMapOvr>
    <a:masterClrMapping/>
  </p:clrMapOvr>
  <p:transition spd="med">
    <p:wipe dir="r"/>
  </p:transition>
  <p:timing>
    <p:tnLst>
      <p:par>
        <p:cTn id="1" dur="indefinite" restart="never" nodeType="tmRoot"/>
      </p:par>
    </p:tnLst>
  </p:timing>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6" name="Footer Placeholder 5"/>
          <p:cNvSpPr>
            <a:spLocks noGrp="1"/>
          </p:cNvSpPr>
          <p:nvPr>
            <p:ph type="ftr" sz="quarter" idx="11"/>
          </p:nvPr>
        </p:nvSpPr>
        <p:spPr/>
        <p:txBody>
          <a:bodyPr/>
          <a:lstStyle/>
          <a:p>
            <a:endParaRPr lang="en-US">
              <a:solidFill>
                <a:srgbClr val="424456">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2844286239"/>
      </p:ext>
    </p:extLst>
  </p:cSld>
  <p:clrMapOvr>
    <a:masterClrMapping/>
  </p:clrMapOvr>
  <p:transition spd="med">
    <p:wipe dir="r"/>
  </p:transition>
  <p:timing>
    <p:tnLst>
      <p:par>
        <p:cTn id="1" dur="indefinite" restart="never" nodeType="tmRoot"/>
      </p:par>
    </p:tn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5" name="Footer Placeholder 4"/>
          <p:cNvSpPr>
            <a:spLocks noGrp="1"/>
          </p:cNvSpPr>
          <p:nvPr>
            <p:ph type="ftr" sz="quarter" idx="11"/>
          </p:nvPr>
        </p:nvSpPr>
        <p:spPr/>
        <p:txBody>
          <a:bodyPr/>
          <a:lstStyle/>
          <a:p>
            <a:endParaRPr lang="en-US">
              <a:solidFill>
                <a:srgbClr val="42445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2210953568"/>
      </p:ext>
    </p:extLst>
  </p:cSld>
  <p:clrMapOvr>
    <a:masterClrMapping/>
  </p:clrMapOvr>
  <p:transition spd="med">
    <p:wipe dir="r"/>
  </p:transition>
  <p:timing>
    <p:tnLst>
      <p:par>
        <p:cTn id="1" dur="indefinite" restart="never" nodeType="tmRoot"/>
      </p:par>
    </p:tnLst>
  </p:timing>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5" name="Footer Placeholder 4"/>
          <p:cNvSpPr>
            <a:spLocks noGrp="1"/>
          </p:cNvSpPr>
          <p:nvPr>
            <p:ph type="ftr" sz="quarter" idx="11"/>
          </p:nvPr>
        </p:nvSpPr>
        <p:spPr/>
        <p:txBody>
          <a:bodyPr/>
          <a:lstStyle/>
          <a:p>
            <a:endParaRPr lang="en-US">
              <a:solidFill>
                <a:srgbClr val="42445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2449992682"/>
      </p:ext>
    </p:extLst>
  </p:cSld>
  <p:clrMapOvr>
    <a:masterClrMapping/>
  </p:clrMapOvr>
  <p:transition spd="med">
    <p:wipe dir="r"/>
  </p:transition>
  <p:timing>
    <p:tnLst>
      <p:par>
        <p:cTn id="1" dur="indefinite" restart="never" nodeType="tmRoot"/>
      </p:par>
    </p:tn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E7F2F75C-DD60-4675-AE18-DF526F5DF62B}" type="datetimeFigureOut">
              <a:rPr lang="en-US" smtClean="0">
                <a:solidFill>
                  <a:srgbClr val="DEDEDE">
                    <a:shade val="90000"/>
                  </a:srgbClr>
                </a:solidFill>
              </a:rPr>
              <a:pPr/>
              <a:t>8/16/2013</a:t>
            </a:fld>
            <a:endParaRPr lang="en-US">
              <a:solidFill>
                <a:srgbClr val="DEDEDE">
                  <a:shade val="90000"/>
                </a:srgbClr>
              </a:solidFill>
            </a:endParaRPr>
          </a:p>
        </p:txBody>
      </p:sp>
      <p:sp>
        <p:nvSpPr>
          <p:cNvPr id="19" name="Footer Placeholder 18"/>
          <p:cNvSpPr>
            <a:spLocks noGrp="1"/>
          </p:cNvSpPr>
          <p:nvPr>
            <p:ph type="ftr" sz="quarter" idx="11"/>
          </p:nvPr>
        </p:nvSpPr>
        <p:spPr/>
        <p:txBody>
          <a:bodyPr/>
          <a:lstStyle/>
          <a:p>
            <a:endParaRPr lang="en-US">
              <a:solidFill>
                <a:srgbClr val="DEDEDE">
                  <a:shade val="90000"/>
                </a:srgbClr>
              </a:solidFill>
            </a:endParaRPr>
          </a:p>
        </p:txBody>
      </p:sp>
      <p:sp>
        <p:nvSpPr>
          <p:cNvPr id="27" name="Slide Number Placeholder 26"/>
          <p:cNvSpPr>
            <a:spLocks noGrp="1"/>
          </p:cNvSpPr>
          <p:nvPr>
            <p:ph type="sldNum" sz="quarter" idx="12"/>
          </p:nvPr>
        </p:nvSpPr>
        <p:spPr/>
        <p:txBody>
          <a:bodyPr/>
          <a:lstStyle/>
          <a:p>
            <a:fld id="{B3A8D471-D095-41FB-9550-E0C5A16984BA}" type="slidenum">
              <a:rPr lang="en-US" smtClean="0">
                <a:solidFill>
                  <a:srgbClr val="DEDEDE">
                    <a:shade val="90000"/>
                  </a:srgbClr>
                </a:solidFill>
              </a:rPr>
              <a:pPr/>
              <a:t>‹#›</a:t>
            </a:fld>
            <a:endParaRPr lang="en-US">
              <a:solidFill>
                <a:srgbClr val="DEDEDE">
                  <a:shade val="90000"/>
                </a:srgbClr>
              </a:solidFill>
            </a:endParaRPr>
          </a:p>
        </p:txBody>
      </p:sp>
    </p:spTree>
    <p:extLst>
      <p:ext uri="{BB962C8B-B14F-4D97-AF65-F5344CB8AC3E}">
        <p14:creationId xmlns:p14="http://schemas.microsoft.com/office/powerpoint/2010/main" val="2079082500"/>
      </p:ext>
    </p:extLst>
  </p:cSld>
  <p:clrMapOvr>
    <a:overrideClrMapping bg1="dk1" tx1="lt1" bg2="dk2" tx2="lt2" accent1="accent1" accent2="accent2" accent3="accent3" accent4="accent4" accent5="accent5" accent6="accent6" hlink="hlink" folHlink="folHlink"/>
  </p:clrMapOvr>
  <p:transition spd="med">
    <p:wipe dir="r"/>
  </p:transition>
  <p:timing>
    <p:tnLst>
      <p:par>
        <p:cTn id="1" dur="indefinite" restart="never" nodeType="tmRoot"/>
      </p:par>
    </p:tnLst>
  </p:timing>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5" name="Footer Placeholder 4"/>
          <p:cNvSpPr>
            <a:spLocks noGrp="1"/>
          </p:cNvSpPr>
          <p:nvPr>
            <p:ph type="ftr" sz="quarter" idx="11"/>
          </p:nvPr>
        </p:nvSpPr>
        <p:spPr/>
        <p:txBody>
          <a:bodyPr/>
          <a:lstStyle/>
          <a:p>
            <a:endParaRPr lang="en-US">
              <a:solidFill>
                <a:srgbClr val="42445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1826011920"/>
      </p:ext>
    </p:extLst>
  </p:cSld>
  <p:clrMapOvr>
    <a:masterClrMapping/>
  </p:clrMapOvr>
  <p:transition spd="med">
    <p:wipe dir="r"/>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2" y="3308581"/>
            <a:ext cx="7598569" cy="1468800"/>
          </a:xfrm>
        </p:spPr>
        <p:txBody>
          <a:bodyPr anchor="b">
            <a:normAutofit/>
          </a:bodyPr>
          <a:lstStyle>
            <a:lvl1pPr algn="l">
              <a:defRPr sz="2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14351" y="4777381"/>
            <a:ext cx="7598570" cy="860400"/>
          </a:xfrm>
        </p:spPr>
        <p:txBody>
          <a:bodyPr anchor="t">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8/16/2013</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30631936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DEDEDE">
                    <a:shade val="90000"/>
                  </a:srgbClr>
                </a:solidFill>
              </a:rPr>
              <a:pPr/>
              <a:t>8/16/2013</a:t>
            </a:fld>
            <a:endParaRPr lang="en-US">
              <a:solidFill>
                <a:srgbClr val="DEDEDE">
                  <a:shade val="90000"/>
                </a:srgbClr>
              </a:solidFill>
            </a:endParaRPr>
          </a:p>
        </p:txBody>
      </p:sp>
      <p:sp>
        <p:nvSpPr>
          <p:cNvPr id="5" name="Footer Placeholder 4"/>
          <p:cNvSpPr>
            <a:spLocks noGrp="1"/>
          </p:cNvSpPr>
          <p:nvPr>
            <p:ph type="ftr" sz="quarter" idx="11"/>
          </p:nvPr>
        </p:nvSpPr>
        <p:spPr/>
        <p:txBody>
          <a:bodyPr/>
          <a:lstStyle/>
          <a:p>
            <a:endParaRPr lang="en-US">
              <a:solidFill>
                <a:srgbClr val="DEDEDE">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DEDEDE">
                    <a:shade val="90000"/>
                  </a:srgbClr>
                </a:solidFill>
              </a:rPr>
              <a:pPr/>
              <a:t>‹#›</a:t>
            </a:fld>
            <a:endParaRPr lang="en-US">
              <a:solidFill>
                <a:srgbClr val="DEDEDE">
                  <a:shade val="90000"/>
                </a:srgbClr>
              </a:solidFill>
            </a:endParaRPr>
          </a:p>
        </p:txBody>
      </p:sp>
    </p:spTree>
    <p:extLst>
      <p:ext uri="{BB962C8B-B14F-4D97-AF65-F5344CB8AC3E}">
        <p14:creationId xmlns:p14="http://schemas.microsoft.com/office/powerpoint/2010/main" val="3754640701"/>
      </p:ext>
    </p:extLst>
  </p:cSld>
  <p:clrMapOvr>
    <a:overrideClrMapping bg1="dk1" tx1="lt1" bg2="dk2" tx2="lt2" accent1="accent1" accent2="accent2" accent3="accent3" accent4="accent4" accent5="accent5" accent6="accent6" hlink="hlink" folHlink="folHlink"/>
  </p:clrMapOvr>
  <p:transition spd="med">
    <p:wipe dir="r"/>
  </p:transition>
  <p:timing>
    <p:tnLst>
      <p:par>
        <p:cTn id="1" dur="indefinite" restart="never" nodeType="tmRoot"/>
      </p:par>
    </p:tnLst>
  </p:timing>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6" name="Footer Placeholder 5"/>
          <p:cNvSpPr>
            <a:spLocks noGrp="1"/>
          </p:cNvSpPr>
          <p:nvPr>
            <p:ph type="ftr" sz="quarter" idx="11"/>
          </p:nvPr>
        </p:nvSpPr>
        <p:spPr/>
        <p:txBody>
          <a:bodyPr/>
          <a:lstStyle/>
          <a:p>
            <a:endParaRPr lang="en-US">
              <a:solidFill>
                <a:srgbClr val="424456">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2589341360"/>
      </p:ext>
    </p:extLst>
  </p:cSld>
  <p:clrMapOvr>
    <a:masterClrMapping/>
  </p:clrMapOvr>
  <p:transition spd="med">
    <p:wipe dir="r"/>
  </p:transition>
  <p:timing>
    <p:tnLst>
      <p:par>
        <p:cTn id="1" dur="indefinite" restart="never" nodeType="tmRoot"/>
      </p:par>
    </p:tnLst>
  </p:timing>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8" name="Footer Placeholder 7"/>
          <p:cNvSpPr>
            <a:spLocks noGrp="1"/>
          </p:cNvSpPr>
          <p:nvPr>
            <p:ph type="ftr" sz="quarter" idx="11"/>
          </p:nvPr>
        </p:nvSpPr>
        <p:spPr/>
        <p:txBody>
          <a:bodyPr/>
          <a:lstStyle/>
          <a:p>
            <a:endParaRPr lang="en-US">
              <a:solidFill>
                <a:srgbClr val="424456">
                  <a:shade val="90000"/>
                </a:srgbClr>
              </a:solidFill>
            </a:endParaRPr>
          </a:p>
        </p:txBody>
      </p:sp>
      <p:sp>
        <p:nvSpPr>
          <p:cNvPr id="9" name="Slide Number Placeholder 8"/>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82149618"/>
      </p:ext>
    </p:extLst>
  </p:cSld>
  <p:clrMapOvr>
    <a:masterClrMapping/>
  </p:clrMapOvr>
  <p:transition spd="med">
    <p:wipe dir="r"/>
  </p:transition>
  <p:timing>
    <p:tnLst>
      <p:par>
        <p:cTn id="1" dur="indefinite" restart="never" nodeType="tmRoot"/>
      </p:par>
    </p:tn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4" name="Footer Placeholder 3"/>
          <p:cNvSpPr>
            <a:spLocks noGrp="1"/>
          </p:cNvSpPr>
          <p:nvPr>
            <p:ph type="ftr" sz="quarter" idx="11"/>
          </p:nvPr>
        </p:nvSpPr>
        <p:spPr/>
        <p:txBody>
          <a:bodyPr/>
          <a:lstStyle/>
          <a:p>
            <a:endParaRPr lang="en-US">
              <a:solidFill>
                <a:srgbClr val="424456">
                  <a:shade val="90000"/>
                </a:srgbClr>
              </a:solidFill>
            </a:endParaRPr>
          </a:p>
        </p:txBody>
      </p:sp>
      <p:sp>
        <p:nvSpPr>
          <p:cNvPr id="5" name="Slide Number Placeholder 4"/>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2350538865"/>
      </p:ext>
    </p:extLst>
  </p:cSld>
  <p:clrMapOvr>
    <a:masterClrMapping/>
  </p:clrMapOvr>
  <p:transition spd="med">
    <p:wipe dir="r"/>
  </p:transition>
  <p:timing>
    <p:tnLst>
      <p:par>
        <p:cTn id="1" dur="indefinite" restart="never" nodeType="tmRoot"/>
      </p:par>
    </p:tn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3" name="Footer Placeholder 2"/>
          <p:cNvSpPr>
            <a:spLocks noGrp="1"/>
          </p:cNvSpPr>
          <p:nvPr>
            <p:ph type="ftr" sz="quarter" idx="11"/>
          </p:nvPr>
        </p:nvSpPr>
        <p:spPr/>
        <p:txBody>
          <a:bodyPr/>
          <a:lstStyle/>
          <a:p>
            <a:endParaRPr lang="en-US">
              <a:solidFill>
                <a:srgbClr val="424456">
                  <a:shade val="90000"/>
                </a:srgbClr>
              </a:solidFill>
            </a:endParaRPr>
          </a:p>
        </p:txBody>
      </p:sp>
      <p:sp>
        <p:nvSpPr>
          <p:cNvPr id="4" name="Slide Number Placeholder 3"/>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706732137"/>
      </p:ext>
    </p:extLst>
  </p:cSld>
  <p:clrMapOvr>
    <a:masterClrMapping/>
  </p:clrMapOvr>
  <p:transition spd="med">
    <p:wipe dir="r"/>
  </p:transition>
  <p:timing>
    <p:tnLst>
      <p:par>
        <p:cTn id="1" dur="indefinite" restart="never" nodeType="tmRoot"/>
      </p:par>
    </p:tnLst>
  </p:timing>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6" name="Footer Placeholder 5"/>
          <p:cNvSpPr>
            <a:spLocks noGrp="1"/>
          </p:cNvSpPr>
          <p:nvPr>
            <p:ph type="ftr" sz="quarter" idx="11"/>
          </p:nvPr>
        </p:nvSpPr>
        <p:spPr/>
        <p:txBody>
          <a:bodyPr/>
          <a:lstStyle/>
          <a:p>
            <a:endParaRPr lang="en-US">
              <a:solidFill>
                <a:srgbClr val="424456">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793211907"/>
      </p:ext>
    </p:extLst>
  </p:cSld>
  <p:clrMapOvr>
    <a:masterClrMapping/>
  </p:clrMapOvr>
  <p:transition spd="med">
    <p:wipe dir="r"/>
  </p:transition>
  <p:timing>
    <p:tnLst>
      <p:par>
        <p:cTn id="1" dur="indefinite" restart="never" nodeType="tmRoot"/>
      </p:par>
    </p:tnLst>
  </p:timing>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6" name="Footer Placeholder 5"/>
          <p:cNvSpPr>
            <a:spLocks noGrp="1"/>
          </p:cNvSpPr>
          <p:nvPr>
            <p:ph type="ftr" sz="quarter" idx="11"/>
          </p:nvPr>
        </p:nvSpPr>
        <p:spPr/>
        <p:txBody>
          <a:bodyPr/>
          <a:lstStyle/>
          <a:p>
            <a:endParaRPr lang="en-US">
              <a:solidFill>
                <a:srgbClr val="424456">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927641456"/>
      </p:ext>
    </p:extLst>
  </p:cSld>
  <p:clrMapOvr>
    <a:masterClrMapping/>
  </p:clrMapOvr>
  <p:transition spd="med">
    <p:wipe dir="r"/>
  </p:transition>
  <p:timing>
    <p:tnLst>
      <p:par>
        <p:cTn id="1" dur="indefinite" restart="never" nodeType="tmRoot"/>
      </p:par>
    </p:tnLst>
  </p:timing>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5" name="Footer Placeholder 4"/>
          <p:cNvSpPr>
            <a:spLocks noGrp="1"/>
          </p:cNvSpPr>
          <p:nvPr>
            <p:ph type="ftr" sz="quarter" idx="11"/>
          </p:nvPr>
        </p:nvSpPr>
        <p:spPr/>
        <p:txBody>
          <a:bodyPr/>
          <a:lstStyle/>
          <a:p>
            <a:endParaRPr lang="en-US">
              <a:solidFill>
                <a:srgbClr val="42445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2505775546"/>
      </p:ext>
    </p:extLst>
  </p:cSld>
  <p:clrMapOvr>
    <a:masterClrMapping/>
  </p:clrMapOvr>
  <p:transition spd="med">
    <p:wipe dir="r"/>
  </p:transition>
  <p:timing>
    <p:tnLst>
      <p:par>
        <p:cTn id="1" dur="indefinite" restart="never" nodeType="tmRoot"/>
      </p:par>
    </p:tnLst>
  </p:timing>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5" name="Footer Placeholder 4"/>
          <p:cNvSpPr>
            <a:spLocks noGrp="1"/>
          </p:cNvSpPr>
          <p:nvPr>
            <p:ph type="ftr" sz="quarter" idx="11"/>
          </p:nvPr>
        </p:nvSpPr>
        <p:spPr/>
        <p:txBody>
          <a:bodyPr/>
          <a:lstStyle/>
          <a:p>
            <a:endParaRPr lang="en-US">
              <a:solidFill>
                <a:srgbClr val="42445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2965487043"/>
      </p:ext>
    </p:extLst>
  </p:cSld>
  <p:clrMapOvr>
    <a:masterClrMapping/>
  </p:clrMapOvr>
  <p:transition spd="med">
    <p:wipe dir="r"/>
  </p:transition>
  <p:timing>
    <p:tnLst>
      <p:par>
        <p:cTn id="1" dur="indefinite" restart="never" nodeType="tmRoot"/>
      </p:par>
    </p:tnLst>
  </p:timing>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E7F2F75C-DD60-4675-AE18-DF526F5DF62B}" type="datetimeFigureOut">
              <a:rPr lang="en-US" smtClean="0">
                <a:solidFill>
                  <a:srgbClr val="DEDEDE">
                    <a:shade val="90000"/>
                  </a:srgbClr>
                </a:solidFill>
              </a:rPr>
              <a:pPr/>
              <a:t>8/16/2013</a:t>
            </a:fld>
            <a:endParaRPr lang="en-US">
              <a:solidFill>
                <a:srgbClr val="DEDEDE">
                  <a:shade val="90000"/>
                </a:srgbClr>
              </a:solidFill>
            </a:endParaRPr>
          </a:p>
        </p:txBody>
      </p:sp>
      <p:sp>
        <p:nvSpPr>
          <p:cNvPr id="19" name="Footer Placeholder 18"/>
          <p:cNvSpPr>
            <a:spLocks noGrp="1"/>
          </p:cNvSpPr>
          <p:nvPr>
            <p:ph type="ftr" sz="quarter" idx="11"/>
          </p:nvPr>
        </p:nvSpPr>
        <p:spPr/>
        <p:txBody>
          <a:bodyPr/>
          <a:lstStyle/>
          <a:p>
            <a:endParaRPr lang="en-US">
              <a:solidFill>
                <a:srgbClr val="DEDEDE">
                  <a:shade val="90000"/>
                </a:srgbClr>
              </a:solidFill>
            </a:endParaRPr>
          </a:p>
        </p:txBody>
      </p:sp>
      <p:sp>
        <p:nvSpPr>
          <p:cNvPr id="27" name="Slide Number Placeholder 26"/>
          <p:cNvSpPr>
            <a:spLocks noGrp="1"/>
          </p:cNvSpPr>
          <p:nvPr>
            <p:ph type="sldNum" sz="quarter" idx="12"/>
          </p:nvPr>
        </p:nvSpPr>
        <p:spPr/>
        <p:txBody>
          <a:bodyPr/>
          <a:lstStyle/>
          <a:p>
            <a:fld id="{B3A8D471-D095-41FB-9550-E0C5A16984BA}" type="slidenum">
              <a:rPr lang="en-US" smtClean="0">
                <a:solidFill>
                  <a:srgbClr val="DEDEDE">
                    <a:shade val="90000"/>
                  </a:srgbClr>
                </a:solidFill>
              </a:rPr>
              <a:pPr/>
              <a:t>‹#›</a:t>
            </a:fld>
            <a:endParaRPr lang="en-US">
              <a:solidFill>
                <a:srgbClr val="DEDEDE">
                  <a:shade val="90000"/>
                </a:srgbClr>
              </a:solidFill>
            </a:endParaRPr>
          </a:p>
        </p:txBody>
      </p:sp>
    </p:spTree>
    <p:extLst>
      <p:ext uri="{BB962C8B-B14F-4D97-AF65-F5344CB8AC3E}">
        <p14:creationId xmlns:p14="http://schemas.microsoft.com/office/powerpoint/2010/main" val="642602757"/>
      </p:ext>
    </p:extLst>
  </p:cSld>
  <p:clrMapOvr>
    <a:overrideClrMapping bg1="dk1" tx1="lt1" bg2="dk2" tx2="lt2" accent1="accent1" accent2="accent2" accent3="accent3" accent4="accent4" accent5="accent5" accent6="accent6" hlink="hlink" folHlink="folHlink"/>
  </p:clrMapOvr>
  <p:transition spd="med">
    <p:wipe dir="r"/>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13" name="TextBox 12"/>
          <p:cNvSpPr txBox="1"/>
          <p:nvPr/>
        </p:nvSpPr>
        <p:spPr>
          <a:xfrm>
            <a:off x="7678400"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4" name="TextBox 13"/>
          <p:cNvSpPr txBox="1"/>
          <p:nvPr/>
        </p:nvSpPr>
        <p:spPr>
          <a:xfrm>
            <a:off x="366206" y="823337"/>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6" name="Title 1"/>
          <p:cNvSpPr>
            <a:spLocks noGrp="1"/>
          </p:cNvSpPr>
          <p:nvPr>
            <p:ph type="title"/>
          </p:nvPr>
        </p:nvSpPr>
        <p:spPr>
          <a:xfrm>
            <a:off x="744201" y="609602"/>
            <a:ext cx="7162799" cy="2743199"/>
          </a:xfrm>
        </p:spPr>
        <p:txBody>
          <a:bodyPr anchor="ctr">
            <a:normAutofit/>
          </a:bodyPr>
          <a:lstStyle>
            <a:lvl1pPr algn="l">
              <a:defRPr sz="24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514350" y="3886200"/>
            <a:ext cx="7601577" cy="889000"/>
          </a:xfrm>
        </p:spPr>
        <p:txBody>
          <a:bodyPr vert="horz" lIns="91440" tIns="45720" rIns="91440" bIns="45720" rtlCol="0" anchor="b">
            <a:normAutofit/>
          </a:bodyPr>
          <a:lstStyle>
            <a:lvl1pPr>
              <a:buNone/>
              <a:defRPr lang="en-US" sz="1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14349" y="4775200"/>
            <a:ext cx="7601577" cy="10160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8/16/2013</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60104643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5" name="Footer Placeholder 4"/>
          <p:cNvSpPr>
            <a:spLocks noGrp="1"/>
          </p:cNvSpPr>
          <p:nvPr>
            <p:ph type="ftr" sz="quarter" idx="11"/>
          </p:nvPr>
        </p:nvSpPr>
        <p:spPr/>
        <p:txBody>
          <a:bodyPr/>
          <a:lstStyle/>
          <a:p>
            <a:endParaRPr lang="en-US">
              <a:solidFill>
                <a:srgbClr val="42445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3283945076"/>
      </p:ext>
    </p:extLst>
  </p:cSld>
  <p:clrMapOvr>
    <a:masterClrMapping/>
  </p:clrMapOvr>
  <p:transition spd="med">
    <p:wipe dir="r"/>
  </p:transition>
  <p:timing>
    <p:tnLst>
      <p:par>
        <p:cTn id="1" dur="indefinite" restart="never" nodeType="tmRoot"/>
      </p:par>
    </p:tnLst>
  </p:timing>
</p:sldLayout>
</file>

<file path=ppt/slideLayouts/slideLayout251.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DEDEDE">
                    <a:shade val="90000"/>
                  </a:srgbClr>
                </a:solidFill>
              </a:rPr>
              <a:pPr/>
              <a:t>8/16/2013</a:t>
            </a:fld>
            <a:endParaRPr lang="en-US">
              <a:solidFill>
                <a:srgbClr val="DEDEDE">
                  <a:shade val="90000"/>
                </a:srgbClr>
              </a:solidFill>
            </a:endParaRPr>
          </a:p>
        </p:txBody>
      </p:sp>
      <p:sp>
        <p:nvSpPr>
          <p:cNvPr id="5" name="Footer Placeholder 4"/>
          <p:cNvSpPr>
            <a:spLocks noGrp="1"/>
          </p:cNvSpPr>
          <p:nvPr>
            <p:ph type="ftr" sz="quarter" idx="11"/>
          </p:nvPr>
        </p:nvSpPr>
        <p:spPr/>
        <p:txBody>
          <a:bodyPr/>
          <a:lstStyle/>
          <a:p>
            <a:endParaRPr lang="en-US">
              <a:solidFill>
                <a:srgbClr val="DEDEDE">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DEDEDE">
                    <a:shade val="90000"/>
                  </a:srgbClr>
                </a:solidFill>
              </a:rPr>
              <a:pPr/>
              <a:t>‹#›</a:t>
            </a:fld>
            <a:endParaRPr lang="en-US">
              <a:solidFill>
                <a:srgbClr val="DEDEDE">
                  <a:shade val="90000"/>
                </a:srgbClr>
              </a:solidFill>
            </a:endParaRPr>
          </a:p>
        </p:txBody>
      </p:sp>
    </p:spTree>
    <p:extLst>
      <p:ext uri="{BB962C8B-B14F-4D97-AF65-F5344CB8AC3E}">
        <p14:creationId xmlns:p14="http://schemas.microsoft.com/office/powerpoint/2010/main" val="2180886536"/>
      </p:ext>
    </p:extLst>
  </p:cSld>
  <p:clrMapOvr>
    <a:overrideClrMapping bg1="dk1" tx1="lt1" bg2="dk2" tx2="lt2" accent1="accent1" accent2="accent2" accent3="accent3" accent4="accent4" accent5="accent5" accent6="accent6" hlink="hlink" folHlink="folHlink"/>
  </p:clrMapOvr>
  <p:transition spd="med">
    <p:wipe dir="r"/>
  </p:transition>
  <p:timing>
    <p:tnLst>
      <p:par>
        <p:cTn id="1" dur="indefinite" restart="never" nodeType="tmRoot"/>
      </p:par>
    </p:tnLst>
  </p:timing>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6" name="Footer Placeholder 5"/>
          <p:cNvSpPr>
            <a:spLocks noGrp="1"/>
          </p:cNvSpPr>
          <p:nvPr>
            <p:ph type="ftr" sz="quarter" idx="11"/>
          </p:nvPr>
        </p:nvSpPr>
        <p:spPr/>
        <p:txBody>
          <a:bodyPr/>
          <a:lstStyle/>
          <a:p>
            <a:endParaRPr lang="en-US">
              <a:solidFill>
                <a:srgbClr val="424456">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689822567"/>
      </p:ext>
    </p:extLst>
  </p:cSld>
  <p:clrMapOvr>
    <a:masterClrMapping/>
  </p:clrMapOvr>
  <p:transition spd="med">
    <p:wipe dir="r"/>
  </p:transition>
  <p:timing>
    <p:tnLst>
      <p:par>
        <p:cTn id="1" dur="indefinite" restart="never" nodeType="tmRoot"/>
      </p:par>
    </p:tnLst>
  </p:timing>
</p:sldLayout>
</file>

<file path=ppt/slideLayouts/slideLayout2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8" name="Footer Placeholder 7"/>
          <p:cNvSpPr>
            <a:spLocks noGrp="1"/>
          </p:cNvSpPr>
          <p:nvPr>
            <p:ph type="ftr" sz="quarter" idx="11"/>
          </p:nvPr>
        </p:nvSpPr>
        <p:spPr/>
        <p:txBody>
          <a:bodyPr/>
          <a:lstStyle/>
          <a:p>
            <a:endParaRPr lang="en-US">
              <a:solidFill>
                <a:srgbClr val="424456">
                  <a:shade val="90000"/>
                </a:srgbClr>
              </a:solidFill>
            </a:endParaRPr>
          </a:p>
        </p:txBody>
      </p:sp>
      <p:sp>
        <p:nvSpPr>
          <p:cNvPr id="9" name="Slide Number Placeholder 8"/>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621445541"/>
      </p:ext>
    </p:extLst>
  </p:cSld>
  <p:clrMapOvr>
    <a:masterClrMapping/>
  </p:clrMapOvr>
  <p:transition spd="med">
    <p:wipe dir="r"/>
  </p:transition>
  <p:timing>
    <p:tnLst>
      <p:par>
        <p:cTn id="1" dur="indefinite" restart="never" nodeType="tmRoot"/>
      </p:par>
    </p:tnLst>
  </p:timing>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4" name="Footer Placeholder 3"/>
          <p:cNvSpPr>
            <a:spLocks noGrp="1"/>
          </p:cNvSpPr>
          <p:nvPr>
            <p:ph type="ftr" sz="quarter" idx="11"/>
          </p:nvPr>
        </p:nvSpPr>
        <p:spPr/>
        <p:txBody>
          <a:bodyPr/>
          <a:lstStyle/>
          <a:p>
            <a:endParaRPr lang="en-US">
              <a:solidFill>
                <a:srgbClr val="424456">
                  <a:shade val="90000"/>
                </a:srgbClr>
              </a:solidFill>
            </a:endParaRPr>
          </a:p>
        </p:txBody>
      </p:sp>
      <p:sp>
        <p:nvSpPr>
          <p:cNvPr id="5" name="Slide Number Placeholder 4"/>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667477037"/>
      </p:ext>
    </p:extLst>
  </p:cSld>
  <p:clrMapOvr>
    <a:masterClrMapping/>
  </p:clrMapOvr>
  <p:transition spd="med">
    <p:wipe dir="r"/>
  </p:transition>
  <p:timing>
    <p:tnLst>
      <p:par>
        <p:cTn id="1" dur="indefinite" restart="never" nodeType="tmRoot"/>
      </p:par>
    </p:tnLst>
  </p:timing>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3" name="Footer Placeholder 2"/>
          <p:cNvSpPr>
            <a:spLocks noGrp="1"/>
          </p:cNvSpPr>
          <p:nvPr>
            <p:ph type="ftr" sz="quarter" idx="11"/>
          </p:nvPr>
        </p:nvSpPr>
        <p:spPr/>
        <p:txBody>
          <a:bodyPr/>
          <a:lstStyle/>
          <a:p>
            <a:endParaRPr lang="en-US">
              <a:solidFill>
                <a:srgbClr val="424456">
                  <a:shade val="90000"/>
                </a:srgbClr>
              </a:solidFill>
            </a:endParaRPr>
          </a:p>
        </p:txBody>
      </p:sp>
      <p:sp>
        <p:nvSpPr>
          <p:cNvPr id="4" name="Slide Number Placeholder 3"/>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3515514451"/>
      </p:ext>
    </p:extLst>
  </p:cSld>
  <p:clrMapOvr>
    <a:masterClrMapping/>
  </p:clrMapOvr>
  <p:transition spd="med">
    <p:wipe dir="r"/>
  </p:transition>
  <p:timing>
    <p:tnLst>
      <p:par>
        <p:cTn id="1" dur="indefinite" restart="never" nodeType="tmRoot"/>
      </p:par>
    </p:tnLst>
  </p:timing>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6" name="Footer Placeholder 5"/>
          <p:cNvSpPr>
            <a:spLocks noGrp="1"/>
          </p:cNvSpPr>
          <p:nvPr>
            <p:ph type="ftr" sz="quarter" idx="11"/>
          </p:nvPr>
        </p:nvSpPr>
        <p:spPr/>
        <p:txBody>
          <a:bodyPr/>
          <a:lstStyle/>
          <a:p>
            <a:endParaRPr lang="en-US">
              <a:solidFill>
                <a:srgbClr val="424456">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2831289582"/>
      </p:ext>
    </p:extLst>
  </p:cSld>
  <p:clrMapOvr>
    <a:masterClrMapping/>
  </p:clrMapOvr>
  <p:transition spd="med">
    <p:wipe dir="r"/>
  </p:transition>
  <p:timing>
    <p:tnLst>
      <p:par>
        <p:cTn id="1" dur="indefinite" restart="never" nodeType="tmRoot"/>
      </p:par>
    </p:tnLst>
  </p:timing>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6" name="Footer Placeholder 5"/>
          <p:cNvSpPr>
            <a:spLocks noGrp="1"/>
          </p:cNvSpPr>
          <p:nvPr>
            <p:ph type="ftr" sz="quarter" idx="11"/>
          </p:nvPr>
        </p:nvSpPr>
        <p:spPr/>
        <p:txBody>
          <a:bodyPr/>
          <a:lstStyle/>
          <a:p>
            <a:endParaRPr lang="en-US">
              <a:solidFill>
                <a:srgbClr val="424456">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2617118475"/>
      </p:ext>
    </p:extLst>
  </p:cSld>
  <p:clrMapOvr>
    <a:masterClrMapping/>
  </p:clrMapOvr>
  <p:transition spd="med">
    <p:wipe dir="r"/>
  </p:transition>
  <p:timing>
    <p:tnLst>
      <p:par>
        <p:cTn id="1" dur="indefinite" restart="never" nodeType="tmRoot"/>
      </p:par>
    </p:tnLst>
  </p:timing>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5" name="Footer Placeholder 4"/>
          <p:cNvSpPr>
            <a:spLocks noGrp="1"/>
          </p:cNvSpPr>
          <p:nvPr>
            <p:ph type="ftr" sz="quarter" idx="11"/>
          </p:nvPr>
        </p:nvSpPr>
        <p:spPr/>
        <p:txBody>
          <a:bodyPr/>
          <a:lstStyle/>
          <a:p>
            <a:endParaRPr lang="en-US">
              <a:solidFill>
                <a:srgbClr val="42445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3397807346"/>
      </p:ext>
    </p:extLst>
  </p:cSld>
  <p:clrMapOvr>
    <a:masterClrMapping/>
  </p:clrMapOvr>
  <p:transition spd="med">
    <p:wipe dir="r"/>
  </p:transition>
  <p:timing>
    <p:tnLst>
      <p:par>
        <p:cTn id="1" dur="indefinite" restart="never" nodeType="tmRoot"/>
      </p:par>
    </p:tnLst>
  </p:timing>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5" name="Footer Placeholder 4"/>
          <p:cNvSpPr>
            <a:spLocks noGrp="1"/>
          </p:cNvSpPr>
          <p:nvPr>
            <p:ph type="ftr" sz="quarter" idx="11"/>
          </p:nvPr>
        </p:nvSpPr>
        <p:spPr/>
        <p:txBody>
          <a:bodyPr/>
          <a:lstStyle/>
          <a:p>
            <a:endParaRPr lang="en-US">
              <a:solidFill>
                <a:srgbClr val="42445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4183595272"/>
      </p:ext>
    </p:extLst>
  </p:cSld>
  <p:clrMapOvr>
    <a:masterClrMapping/>
  </p:clrMapOvr>
  <p:transition spd="med">
    <p:wipe dir="r"/>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609602"/>
            <a:ext cx="7598570"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514351" y="3505200"/>
            <a:ext cx="7598571" cy="838200"/>
          </a:xfrm>
        </p:spPr>
        <p:txBody>
          <a:bodyPr vert="horz" lIns="91440" tIns="45720" rIns="91440" bIns="45720" rtlCol="0" anchor="b">
            <a:normAutofit/>
          </a:bodyPr>
          <a:lstStyle>
            <a:lvl1pPr>
              <a:buNone/>
              <a:defRPr lang="en-US" sz="21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14350" y="4343400"/>
            <a:ext cx="7598571" cy="14478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8/16/2013</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43818287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E7F2F75C-DD60-4675-AE18-DF526F5DF62B}" type="datetimeFigureOut">
              <a:rPr lang="en-US" smtClean="0">
                <a:solidFill>
                  <a:srgbClr val="DEDEDE">
                    <a:shade val="90000"/>
                  </a:srgbClr>
                </a:solidFill>
              </a:rPr>
              <a:pPr/>
              <a:t>8/16/2013</a:t>
            </a:fld>
            <a:endParaRPr lang="en-US">
              <a:solidFill>
                <a:srgbClr val="DEDEDE">
                  <a:shade val="90000"/>
                </a:srgbClr>
              </a:solidFill>
            </a:endParaRPr>
          </a:p>
        </p:txBody>
      </p:sp>
      <p:sp>
        <p:nvSpPr>
          <p:cNvPr id="19" name="Footer Placeholder 18"/>
          <p:cNvSpPr>
            <a:spLocks noGrp="1"/>
          </p:cNvSpPr>
          <p:nvPr>
            <p:ph type="ftr" sz="quarter" idx="11"/>
          </p:nvPr>
        </p:nvSpPr>
        <p:spPr/>
        <p:txBody>
          <a:bodyPr/>
          <a:lstStyle/>
          <a:p>
            <a:endParaRPr lang="en-US">
              <a:solidFill>
                <a:srgbClr val="DEDEDE">
                  <a:shade val="90000"/>
                </a:srgbClr>
              </a:solidFill>
            </a:endParaRPr>
          </a:p>
        </p:txBody>
      </p:sp>
      <p:sp>
        <p:nvSpPr>
          <p:cNvPr id="27" name="Slide Number Placeholder 26"/>
          <p:cNvSpPr>
            <a:spLocks noGrp="1"/>
          </p:cNvSpPr>
          <p:nvPr>
            <p:ph type="sldNum" sz="quarter" idx="12"/>
          </p:nvPr>
        </p:nvSpPr>
        <p:spPr/>
        <p:txBody>
          <a:bodyPr/>
          <a:lstStyle/>
          <a:p>
            <a:fld id="{B3A8D471-D095-41FB-9550-E0C5A16984BA}" type="slidenum">
              <a:rPr lang="en-US" smtClean="0">
                <a:solidFill>
                  <a:srgbClr val="DEDEDE">
                    <a:shade val="90000"/>
                  </a:srgbClr>
                </a:solidFill>
              </a:rPr>
              <a:pPr/>
              <a:t>‹#›</a:t>
            </a:fld>
            <a:endParaRPr lang="en-US">
              <a:solidFill>
                <a:srgbClr val="DEDEDE">
                  <a:shade val="90000"/>
                </a:srgbClr>
              </a:solidFill>
            </a:endParaRPr>
          </a:p>
        </p:txBody>
      </p:sp>
    </p:spTree>
    <p:extLst>
      <p:ext uri="{BB962C8B-B14F-4D97-AF65-F5344CB8AC3E}">
        <p14:creationId xmlns:p14="http://schemas.microsoft.com/office/powerpoint/2010/main" val="3436223458"/>
      </p:ext>
    </p:extLst>
  </p:cSld>
  <p:clrMapOvr>
    <a:overrideClrMapping bg1="dk1" tx1="lt1" bg2="dk2" tx2="lt2" accent1="accent1" accent2="accent2" accent3="accent3" accent4="accent4" accent5="accent5" accent6="accent6" hlink="hlink" folHlink="folHlink"/>
  </p:clrMapOvr>
  <p:transition spd="med">
    <p:wipe dir="r"/>
  </p:transition>
  <p:timing>
    <p:tnLst>
      <p:par>
        <p:cTn id="1" dur="indefinite" restart="never" nodeType="tmRoot"/>
      </p:par>
    </p:tnLst>
  </p:timing>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5" name="Footer Placeholder 4"/>
          <p:cNvSpPr>
            <a:spLocks noGrp="1"/>
          </p:cNvSpPr>
          <p:nvPr>
            <p:ph type="ftr" sz="quarter" idx="11"/>
          </p:nvPr>
        </p:nvSpPr>
        <p:spPr/>
        <p:txBody>
          <a:bodyPr/>
          <a:lstStyle/>
          <a:p>
            <a:endParaRPr lang="en-US">
              <a:solidFill>
                <a:srgbClr val="42445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354823848"/>
      </p:ext>
    </p:extLst>
  </p:cSld>
  <p:clrMapOvr>
    <a:masterClrMapping/>
  </p:clrMapOvr>
  <p:transition spd="med">
    <p:wipe dir="r"/>
  </p:transition>
  <p:timing>
    <p:tnLst>
      <p:par>
        <p:cTn id="1" dur="indefinite" restart="never" nodeType="tmRoot"/>
      </p:par>
    </p:tnLst>
  </p:timing>
</p:sldLayout>
</file>

<file path=ppt/slideLayouts/slideLayout262.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DEDEDE">
                    <a:shade val="90000"/>
                  </a:srgbClr>
                </a:solidFill>
              </a:rPr>
              <a:pPr/>
              <a:t>8/16/2013</a:t>
            </a:fld>
            <a:endParaRPr lang="en-US">
              <a:solidFill>
                <a:srgbClr val="DEDEDE">
                  <a:shade val="90000"/>
                </a:srgbClr>
              </a:solidFill>
            </a:endParaRPr>
          </a:p>
        </p:txBody>
      </p:sp>
      <p:sp>
        <p:nvSpPr>
          <p:cNvPr id="5" name="Footer Placeholder 4"/>
          <p:cNvSpPr>
            <a:spLocks noGrp="1"/>
          </p:cNvSpPr>
          <p:nvPr>
            <p:ph type="ftr" sz="quarter" idx="11"/>
          </p:nvPr>
        </p:nvSpPr>
        <p:spPr/>
        <p:txBody>
          <a:bodyPr/>
          <a:lstStyle/>
          <a:p>
            <a:endParaRPr lang="en-US">
              <a:solidFill>
                <a:srgbClr val="DEDEDE">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DEDEDE">
                    <a:shade val="90000"/>
                  </a:srgbClr>
                </a:solidFill>
              </a:rPr>
              <a:pPr/>
              <a:t>‹#›</a:t>
            </a:fld>
            <a:endParaRPr lang="en-US">
              <a:solidFill>
                <a:srgbClr val="DEDEDE">
                  <a:shade val="90000"/>
                </a:srgbClr>
              </a:solidFill>
            </a:endParaRPr>
          </a:p>
        </p:txBody>
      </p:sp>
    </p:spTree>
    <p:extLst>
      <p:ext uri="{BB962C8B-B14F-4D97-AF65-F5344CB8AC3E}">
        <p14:creationId xmlns:p14="http://schemas.microsoft.com/office/powerpoint/2010/main" val="2970068600"/>
      </p:ext>
    </p:extLst>
  </p:cSld>
  <p:clrMapOvr>
    <a:overrideClrMapping bg1="dk1" tx1="lt1" bg2="dk2" tx2="lt2" accent1="accent1" accent2="accent2" accent3="accent3" accent4="accent4" accent5="accent5" accent6="accent6" hlink="hlink" folHlink="folHlink"/>
  </p:clrMapOvr>
  <p:transition spd="med">
    <p:wipe dir="r"/>
  </p:transition>
  <p:timing>
    <p:tnLst>
      <p:par>
        <p:cTn id="1" dur="indefinite" restart="never" nodeType="tmRoot"/>
      </p:par>
    </p:tnLst>
  </p:timing>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6" name="Footer Placeholder 5"/>
          <p:cNvSpPr>
            <a:spLocks noGrp="1"/>
          </p:cNvSpPr>
          <p:nvPr>
            <p:ph type="ftr" sz="quarter" idx="11"/>
          </p:nvPr>
        </p:nvSpPr>
        <p:spPr/>
        <p:txBody>
          <a:bodyPr/>
          <a:lstStyle/>
          <a:p>
            <a:endParaRPr lang="en-US">
              <a:solidFill>
                <a:srgbClr val="424456">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1419760320"/>
      </p:ext>
    </p:extLst>
  </p:cSld>
  <p:clrMapOvr>
    <a:masterClrMapping/>
  </p:clrMapOvr>
  <p:transition spd="med">
    <p:wipe dir="r"/>
  </p:transition>
  <p:timing>
    <p:tnLst>
      <p:par>
        <p:cTn id="1" dur="indefinite" restart="never" nodeType="tmRoot"/>
      </p:par>
    </p:tnLst>
  </p:timing>
</p:sldLayout>
</file>

<file path=ppt/slideLayouts/slideLayout2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8" name="Footer Placeholder 7"/>
          <p:cNvSpPr>
            <a:spLocks noGrp="1"/>
          </p:cNvSpPr>
          <p:nvPr>
            <p:ph type="ftr" sz="quarter" idx="11"/>
          </p:nvPr>
        </p:nvSpPr>
        <p:spPr/>
        <p:txBody>
          <a:bodyPr/>
          <a:lstStyle/>
          <a:p>
            <a:endParaRPr lang="en-US">
              <a:solidFill>
                <a:srgbClr val="424456">
                  <a:shade val="90000"/>
                </a:srgbClr>
              </a:solidFill>
            </a:endParaRPr>
          </a:p>
        </p:txBody>
      </p:sp>
      <p:sp>
        <p:nvSpPr>
          <p:cNvPr id="9" name="Slide Number Placeholder 8"/>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2592214617"/>
      </p:ext>
    </p:extLst>
  </p:cSld>
  <p:clrMapOvr>
    <a:masterClrMapping/>
  </p:clrMapOvr>
  <p:transition spd="med">
    <p:wipe dir="r"/>
  </p:transition>
  <p:timing>
    <p:tnLst>
      <p:par>
        <p:cTn id="1" dur="indefinite" restart="never" nodeType="tmRoot"/>
      </p:par>
    </p:tnLst>
  </p:timing>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4" name="Footer Placeholder 3"/>
          <p:cNvSpPr>
            <a:spLocks noGrp="1"/>
          </p:cNvSpPr>
          <p:nvPr>
            <p:ph type="ftr" sz="quarter" idx="11"/>
          </p:nvPr>
        </p:nvSpPr>
        <p:spPr/>
        <p:txBody>
          <a:bodyPr/>
          <a:lstStyle/>
          <a:p>
            <a:endParaRPr lang="en-US">
              <a:solidFill>
                <a:srgbClr val="424456">
                  <a:shade val="90000"/>
                </a:srgbClr>
              </a:solidFill>
            </a:endParaRPr>
          </a:p>
        </p:txBody>
      </p:sp>
      <p:sp>
        <p:nvSpPr>
          <p:cNvPr id="5" name="Slide Number Placeholder 4"/>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833240267"/>
      </p:ext>
    </p:extLst>
  </p:cSld>
  <p:clrMapOvr>
    <a:masterClrMapping/>
  </p:clrMapOvr>
  <p:transition spd="med">
    <p:wipe dir="r"/>
  </p:transition>
  <p:timing>
    <p:tnLst>
      <p:par>
        <p:cTn id="1" dur="indefinite" restart="never" nodeType="tmRoot"/>
      </p:par>
    </p:tnLst>
  </p:timing>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3" name="Footer Placeholder 2"/>
          <p:cNvSpPr>
            <a:spLocks noGrp="1"/>
          </p:cNvSpPr>
          <p:nvPr>
            <p:ph type="ftr" sz="quarter" idx="11"/>
          </p:nvPr>
        </p:nvSpPr>
        <p:spPr/>
        <p:txBody>
          <a:bodyPr/>
          <a:lstStyle/>
          <a:p>
            <a:endParaRPr lang="en-US">
              <a:solidFill>
                <a:srgbClr val="424456">
                  <a:shade val="90000"/>
                </a:srgbClr>
              </a:solidFill>
            </a:endParaRPr>
          </a:p>
        </p:txBody>
      </p:sp>
      <p:sp>
        <p:nvSpPr>
          <p:cNvPr id="4" name="Slide Number Placeholder 3"/>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2951757873"/>
      </p:ext>
    </p:extLst>
  </p:cSld>
  <p:clrMapOvr>
    <a:masterClrMapping/>
  </p:clrMapOvr>
  <p:transition spd="med">
    <p:wipe dir="r"/>
  </p:transition>
  <p:timing>
    <p:tnLst>
      <p:par>
        <p:cTn id="1" dur="indefinite" restart="never" nodeType="tmRoot"/>
      </p:par>
    </p:tnLst>
  </p:timing>
</p:sldLayout>
</file>

<file path=ppt/slideLayouts/slideLayout2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6" name="Footer Placeholder 5"/>
          <p:cNvSpPr>
            <a:spLocks noGrp="1"/>
          </p:cNvSpPr>
          <p:nvPr>
            <p:ph type="ftr" sz="quarter" idx="11"/>
          </p:nvPr>
        </p:nvSpPr>
        <p:spPr/>
        <p:txBody>
          <a:bodyPr/>
          <a:lstStyle/>
          <a:p>
            <a:endParaRPr lang="en-US">
              <a:solidFill>
                <a:srgbClr val="424456">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568276832"/>
      </p:ext>
    </p:extLst>
  </p:cSld>
  <p:clrMapOvr>
    <a:masterClrMapping/>
  </p:clrMapOvr>
  <p:transition spd="med">
    <p:wipe dir="r"/>
  </p:transition>
  <p:timing>
    <p:tnLst>
      <p:par>
        <p:cTn id="1" dur="indefinite" restart="never" nodeType="tmRoot"/>
      </p:par>
    </p:tnLst>
  </p:timing>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6" name="Footer Placeholder 5"/>
          <p:cNvSpPr>
            <a:spLocks noGrp="1"/>
          </p:cNvSpPr>
          <p:nvPr>
            <p:ph type="ftr" sz="quarter" idx="11"/>
          </p:nvPr>
        </p:nvSpPr>
        <p:spPr/>
        <p:txBody>
          <a:bodyPr/>
          <a:lstStyle/>
          <a:p>
            <a:endParaRPr lang="en-US">
              <a:solidFill>
                <a:srgbClr val="424456">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525811929"/>
      </p:ext>
    </p:extLst>
  </p:cSld>
  <p:clrMapOvr>
    <a:masterClrMapping/>
  </p:clrMapOvr>
  <p:transition spd="med">
    <p:wipe dir="r"/>
  </p:transition>
  <p:timing>
    <p:tnLst>
      <p:par>
        <p:cTn id="1" dur="indefinite" restart="never" nodeType="tmRoot"/>
      </p:par>
    </p:tnLst>
  </p:timing>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5" name="Footer Placeholder 4"/>
          <p:cNvSpPr>
            <a:spLocks noGrp="1"/>
          </p:cNvSpPr>
          <p:nvPr>
            <p:ph type="ftr" sz="quarter" idx="11"/>
          </p:nvPr>
        </p:nvSpPr>
        <p:spPr/>
        <p:txBody>
          <a:bodyPr/>
          <a:lstStyle/>
          <a:p>
            <a:endParaRPr lang="en-US">
              <a:solidFill>
                <a:srgbClr val="42445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2303329099"/>
      </p:ext>
    </p:extLst>
  </p:cSld>
  <p:clrMapOvr>
    <a:masterClrMapping/>
  </p:clrMapOvr>
  <p:transition spd="med">
    <p:wipe dir="r"/>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8/16/2013</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
        <p:nvSpPr>
          <p:cNvPr id="8" name="Title 1"/>
          <p:cNvSpPr>
            <a:spLocks noGrp="1"/>
          </p:cNvSpPr>
          <p:nvPr>
            <p:ph type="title"/>
          </p:nvPr>
        </p:nvSpPr>
        <p:spPr>
          <a:xfrm>
            <a:off x="514351" y="609601"/>
            <a:ext cx="7598569" cy="1456267"/>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2333307486"/>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5" name="Footer Placeholder 4"/>
          <p:cNvSpPr>
            <a:spLocks noGrp="1"/>
          </p:cNvSpPr>
          <p:nvPr>
            <p:ph type="ftr" sz="quarter" idx="11"/>
          </p:nvPr>
        </p:nvSpPr>
        <p:spPr/>
        <p:txBody>
          <a:bodyPr/>
          <a:lstStyle/>
          <a:p>
            <a:endParaRPr lang="en-US">
              <a:solidFill>
                <a:srgbClr val="42445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2245992108"/>
      </p:ext>
    </p:extLst>
  </p:cSld>
  <p:clrMapOvr>
    <a:masterClrMapping/>
  </p:clrMapOvr>
  <p:transition spd="med">
    <p:wipe dir="r"/>
  </p:transition>
  <p:timing>
    <p:tnLst>
      <p:par>
        <p:cTn id="1" dur="indefinite" restart="never" nodeType="tmRoot"/>
      </p:par>
    </p:tnLst>
  </p:timing>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E7F2F75C-DD60-4675-AE18-DF526F5DF62B}" type="datetimeFigureOut">
              <a:rPr lang="en-US" smtClean="0">
                <a:solidFill>
                  <a:srgbClr val="DEDEDE">
                    <a:shade val="90000"/>
                  </a:srgbClr>
                </a:solidFill>
              </a:rPr>
              <a:pPr/>
              <a:t>8/16/2013</a:t>
            </a:fld>
            <a:endParaRPr lang="en-US">
              <a:solidFill>
                <a:srgbClr val="DEDEDE">
                  <a:shade val="90000"/>
                </a:srgbClr>
              </a:solidFill>
            </a:endParaRPr>
          </a:p>
        </p:txBody>
      </p:sp>
      <p:sp>
        <p:nvSpPr>
          <p:cNvPr id="19" name="Footer Placeholder 18"/>
          <p:cNvSpPr>
            <a:spLocks noGrp="1"/>
          </p:cNvSpPr>
          <p:nvPr>
            <p:ph type="ftr" sz="quarter" idx="11"/>
          </p:nvPr>
        </p:nvSpPr>
        <p:spPr/>
        <p:txBody>
          <a:bodyPr/>
          <a:lstStyle/>
          <a:p>
            <a:endParaRPr lang="en-US">
              <a:solidFill>
                <a:srgbClr val="DEDEDE">
                  <a:shade val="90000"/>
                </a:srgbClr>
              </a:solidFill>
            </a:endParaRPr>
          </a:p>
        </p:txBody>
      </p:sp>
      <p:sp>
        <p:nvSpPr>
          <p:cNvPr id="27" name="Slide Number Placeholder 26"/>
          <p:cNvSpPr>
            <a:spLocks noGrp="1"/>
          </p:cNvSpPr>
          <p:nvPr>
            <p:ph type="sldNum" sz="quarter" idx="12"/>
          </p:nvPr>
        </p:nvSpPr>
        <p:spPr/>
        <p:txBody>
          <a:bodyPr/>
          <a:lstStyle/>
          <a:p>
            <a:fld id="{B3A8D471-D095-41FB-9550-E0C5A16984BA}" type="slidenum">
              <a:rPr lang="en-US" smtClean="0">
                <a:solidFill>
                  <a:srgbClr val="DEDEDE">
                    <a:shade val="90000"/>
                  </a:srgbClr>
                </a:solidFill>
              </a:rPr>
              <a:pPr/>
              <a:t>‹#›</a:t>
            </a:fld>
            <a:endParaRPr lang="en-US">
              <a:solidFill>
                <a:srgbClr val="DEDEDE">
                  <a:shade val="90000"/>
                </a:srgbClr>
              </a:solidFill>
            </a:endParaRPr>
          </a:p>
        </p:txBody>
      </p:sp>
    </p:spTree>
    <p:extLst>
      <p:ext uri="{BB962C8B-B14F-4D97-AF65-F5344CB8AC3E}">
        <p14:creationId xmlns:p14="http://schemas.microsoft.com/office/powerpoint/2010/main" val="1551095200"/>
      </p:ext>
    </p:extLst>
  </p:cSld>
  <p:clrMapOvr>
    <a:overrideClrMapping bg1="dk1" tx1="lt1" bg2="dk2" tx2="lt2" accent1="accent1" accent2="accent2" accent3="accent3" accent4="accent4" accent5="accent5" accent6="accent6" hlink="hlink" folHlink="folHlink"/>
  </p:clrMapOvr>
  <p:transition spd="med">
    <p:wipe dir="r"/>
  </p:transition>
  <p:timing>
    <p:tnLst>
      <p:par>
        <p:cTn id="1" dur="indefinite" restart="never" nodeType="tmRoot"/>
      </p:par>
    </p:tnLst>
  </p:timing>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5" name="Footer Placeholder 4"/>
          <p:cNvSpPr>
            <a:spLocks noGrp="1"/>
          </p:cNvSpPr>
          <p:nvPr>
            <p:ph type="ftr" sz="quarter" idx="11"/>
          </p:nvPr>
        </p:nvSpPr>
        <p:spPr/>
        <p:txBody>
          <a:bodyPr/>
          <a:lstStyle/>
          <a:p>
            <a:endParaRPr lang="en-US">
              <a:solidFill>
                <a:srgbClr val="42445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688097758"/>
      </p:ext>
    </p:extLst>
  </p:cSld>
  <p:clrMapOvr>
    <a:masterClrMapping/>
  </p:clrMapOvr>
  <p:transition spd="med">
    <p:wipe dir="r"/>
  </p:transition>
  <p:timing>
    <p:tnLst>
      <p:par>
        <p:cTn id="1" dur="indefinite" restart="never" nodeType="tmRoot"/>
      </p:par>
    </p:tnLst>
  </p:timing>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DEDEDE">
                    <a:shade val="90000"/>
                  </a:srgbClr>
                </a:solidFill>
              </a:rPr>
              <a:pPr/>
              <a:t>8/16/2013</a:t>
            </a:fld>
            <a:endParaRPr lang="en-US">
              <a:solidFill>
                <a:srgbClr val="DEDEDE">
                  <a:shade val="90000"/>
                </a:srgbClr>
              </a:solidFill>
            </a:endParaRPr>
          </a:p>
        </p:txBody>
      </p:sp>
      <p:sp>
        <p:nvSpPr>
          <p:cNvPr id="5" name="Footer Placeholder 4"/>
          <p:cNvSpPr>
            <a:spLocks noGrp="1"/>
          </p:cNvSpPr>
          <p:nvPr>
            <p:ph type="ftr" sz="quarter" idx="11"/>
          </p:nvPr>
        </p:nvSpPr>
        <p:spPr/>
        <p:txBody>
          <a:bodyPr/>
          <a:lstStyle/>
          <a:p>
            <a:endParaRPr lang="en-US">
              <a:solidFill>
                <a:srgbClr val="DEDEDE">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DEDEDE">
                    <a:shade val="90000"/>
                  </a:srgbClr>
                </a:solidFill>
              </a:rPr>
              <a:pPr/>
              <a:t>‹#›</a:t>
            </a:fld>
            <a:endParaRPr lang="en-US">
              <a:solidFill>
                <a:srgbClr val="DEDEDE">
                  <a:shade val="90000"/>
                </a:srgbClr>
              </a:solidFill>
            </a:endParaRPr>
          </a:p>
        </p:txBody>
      </p:sp>
    </p:spTree>
    <p:extLst>
      <p:ext uri="{BB962C8B-B14F-4D97-AF65-F5344CB8AC3E}">
        <p14:creationId xmlns:p14="http://schemas.microsoft.com/office/powerpoint/2010/main" val="3621042329"/>
      </p:ext>
    </p:extLst>
  </p:cSld>
  <p:clrMapOvr>
    <a:overrideClrMapping bg1="dk1" tx1="lt1" bg2="dk2" tx2="lt2" accent1="accent1" accent2="accent2" accent3="accent3" accent4="accent4" accent5="accent5" accent6="accent6" hlink="hlink" folHlink="folHlink"/>
  </p:clrMapOvr>
  <p:transition spd="med">
    <p:wipe dir="r"/>
  </p:transition>
  <p:timing>
    <p:tnLst>
      <p:par>
        <p:cTn id="1" dur="indefinite" restart="never" nodeType="tmRoot"/>
      </p:par>
    </p:tnLst>
  </p:timing>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6" name="Footer Placeholder 5"/>
          <p:cNvSpPr>
            <a:spLocks noGrp="1"/>
          </p:cNvSpPr>
          <p:nvPr>
            <p:ph type="ftr" sz="quarter" idx="11"/>
          </p:nvPr>
        </p:nvSpPr>
        <p:spPr/>
        <p:txBody>
          <a:bodyPr/>
          <a:lstStyle/>
          <a:p>
            <a:endParaRPr lang="en-US">
              <a:solidFill>
                <a:srgbClr val="424456">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690030469"/>
      </p:ext>
    </p:extLst>
  </p:cSld>
  <p:clrMapOvr>
    <a:masterClrMapping/>
  </p:clrMapOvr>
  <p:transition spd="med">
    <p:wipe dir="r"/>
  </p:transition>
  <p:timing>
    <p:tnLst>
      <p:par>
        <p:cTn id="1" dur="indefinite" restart="never" nodeType="tmRoot"/>
      </p:par>
    </p:tnLst>
  </p:timing>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8" name="Footer Placeholder 7"/>
          <p:cNvSpPr>
            <a:spLocks noGrp="1"/>
          </p:cNvSpPr>
          <p:nvPr>
            <p:ph type="ftr" sz="quarter" idx="11"/>
          </p:nvPr>
        </p:nvSpPr>
        <p:spPr/>
        <p:txBody>
          <a:bodyPr/>
          <a:lstStyle/>
          <a:p>
            <a:endParaRPr lang="en-US">
              <a:solidFill>
                <a:srgbClr val="424456">
                  <a:shade val="90000"/>
                </a:srgbClr>
              </a:solidFill>
            </a:endParaRPr>
          </a:p>
        </p:txBody>
      </p:sp>
      <p:sp>
        <p:nvSpPr>
          <p:cNvPr id="9" name="Slide Number Placeholder 8"/>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3998870791"/>
      </p:ext>
    </p:extLst>
  </p:cSld>
  <p:clrMapOvr>
    <a:masterClrMapping/>
  </p:clrMapOvr>
  <p:transition spd="med">
    <p:wipe dir="r"/>
  </p:transition>
  <p:timing>
    <p:tnLst>
      <p:par>
        <p:cTn id="1" dur="indefinite" restart="never" nodeType="tmRoot"/>
      </p:par>
    </p:tnLst>
  </p:timing>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4" name="Footer Placeholder 3"/>
          <p:cNvSpPr>
            <a:spLocks noGrp="1"/>
          </p:cNvSpPr>
          <p:nvPr>
            <p:ph type="ftr" sz="quarter" idx="11"/>
          </p:nvPr>
        </p:nvSpPr>
        <p:spPr/>
        <p:txBody>
          <a:bodyPr/>
          <a:lstStyle/>
          <a:p>
            <a:endParaRPr lang="en-US">
              <a:solidFill>
                <a:srgbClr val="424456">
                  <a:shade val="90000"/>
                </a:srgbClr>
              </a:solidFill>
            </a:endParaRPr>
          </a:p>
        </p:txBody>
      </p:sp>
      <p:sp>
        <p:nvSpPr>
          <p:cNvPr id="5" name="Slide Number Placeholder 4"/>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2083441325"/>
      </p:ext>
    </p:extLst>
  </p:cSld>
  <p:clrMapOvr>
    <a:masterClrMapping/>
  </p:clrMapOvr>
  <p:transition spd="med">
    <p:wipe dir="r"/>
  </p:transition>
  <p:timing>
    <p:tnLst>
      <p:par>
        <p:cTn id="1" dur="indefinite" restart="never" nodeType="tmRoot"/>
      </p:par>
    </p:tnLst>
  </p:timing>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3" name="Footer Placeholder 2"/>
          <p:cNvSpPr>
            <a:spLocks noGrp="1"/>
          </p:cNvSpPr>
          <p:nvPr>
            <p:ph type="ftr" sz="quarter" idx="11"/>
          </p:nvPr>
        </p:nvSpPr>
        <p:spPr/>
        <p:txBody>
          <a:bodyPr/>
          <a:lstStyle/>
          <a:p>
            <a:endParaRPr lang="en-US">
              <a:solidFill>
                <a:srgbClr val="424456">
                  <a:shade val="90000"/>
                </a:srgbClr>
              </a:solidFill>
            </a:endParaRPr>
          </a:p>
        </p:txBody>
      </p:sp>
      <p:sp>
        <p:nvSpPr>
          <p:cNvPr id="4" name="Slide Number Placeholder 3"/>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1172712588"/>
      </p:ext>
    </p:extLst>
  </p:cSld>
  <p:clrMapOvr>
    <a:masterClrMapping/>
  </p:clrMapOvr>
  <p:transition spd="med">
    <p:wipe dir="r"/>
  </p:transition>
  <p:timing>
    <p:tnLst>
      <p:par>
        <p:cTn id="1" dur="indefinite" restart="never" nodeType="tmRoot"/>
      </p:par>
    </p:tnLst>
  </p:timing>
</p:sldLayout>
</file>

<file path=ppt/slideLayouts/slideLayout2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6" name="Footer Placeholder 5"/>
          <p:cNvSpPr>
            <a:spLocks noGrp="1"/>
          </p:cNvSpPr>
          <p:nvPr>
            <p:ph type="ftr" sz="quarter" idx="11"/>
          </p:nvPr>
        </p:nvSpPr>
        <p:spPr/>
        <p:txBody>
          <a:bodyPr/>
          <a:lstStyle/>
          <a:p>
            <a:endParaRPr lang="en-US">
              <a:solidFill>
                <a:srgbClr val="424456">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3498178142"/>
      </p:ext>
    </p:extLst>
  </p:cSld>
  <p:clrMapOvr>
    <a:masterClrMapping/>
  </p:clrMapOvr>
  <p:transition spd="med">
    <p:wipe dir="r"/>
  </p:transition>
  <p:timing>
    <p:tnLst>
      <p:par>
        <p:cTn id="1" dur="indefinite" restart="never" nodeType="tmRoot"/>
      </p:par>
    </p:tnLst>
  </p:timing>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6" name="Footer Placeholder 5"/>
          <p:cNvSpPr>
            <a:spLocks noGrp="1"/>
          </p:cNvSpPr>
          <p:nvPr>
            <p:ph type="ftr" sz="quarter" idx="11"/>
          </p:nvPr>
        </p:nvSpPr>
        <p:spPr/>
        <p:txBody>
          <a:bodyPr/>
          <a:lstStyle/>
          <a:p>
            <a:endParaRPr lang="en-US">
              <a:solidFill>
                <a:srgbClr val="424456">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2130893226"/>
      </p:ext>
    </p:extLst>
  </p:cSld>
  <p:clrMapOvr>
    <a:masterClrMapping/>
  </p:clrMapOvr>
  <p:transition spd="med">
    <p:wipe dir="r"/>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Vertical Title 1"/>
          <p:cNvSpPr>
            <a:spLocks noGrp="1"/>
          </p:cNvSpPr>
          <p:nvPr>
            <p:ph type="title" orient="vert"/>
          </p:nvPr>
        </p:nvSpPr>
        <p:spPr>
          <a:xfrm>
            <a:off x="6494006" y="609600"/>
            <a:ext cx="1618914"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14350" y="609600"/>
            <a:ext cx="5874087" cy="5181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8/16/2013</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59348739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5" name="Footer Placeholder 4"/>
          <p:cNvSpPr>
            <a:spLocks noGrp="1"/>
          </p:cNvSpPr>
          <p:nvPr>
            <p:ph type="ftr" sz="quarter" idx="11"/>
          </p:nvPr>
        </p:nvSpPr>
        <p:spPr/>
        <p:txBody>
          <a:bodyPr/>
          <a:lstStyle/>
          <a:p>
            <a:endParaRPr lang="en-US">
              <a:solidFill>
                <a:srgbClr val="42445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2461033916"/>
      </p:ext>
    </p:extLst>
  </p:cSld>
  <p:clrMapOvr>
    <a:masterClrMapping/>
  </p:clrMapOvr>
  <p:transition spd="med">
    <p:wipe dir="r"/>
  </p:transition>
  <p:timing>
    <p:tnLst>
      <p:par>
        <p:cTn id="1" dur="indefinite" restart="never" nodeType="tmRoot"/>
      </p:par>
    </p:tnLst>
  </p:timing>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5" name="Footer Placeholder 4"/>
          <p:cNvSpPr>
            <a:spLocks noGrp="1"/>
          </p:cNvSpPr>
          <p:nvPr>
            <p:ph type="ftr" sz="quarter" idx="11"/>
          </p:nvPr>
        </p:nvSpPr>
        <p:spPr/>
        <p:txBody>
          <a:bodyPr/>
          <a:lstStyle/>
          <a:p>
            <a:endParaRPr lang="en-US">
              <a:solidFill>
                <a:srgbClr val="42445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3980725691"/>
      </p:ext>
    </p:extLst>
  </p:cSld>
  <p:clrMapOvr>
    <a:masterClrMapping/>
  </p:clrMapOvr>
  <p:transition spd="med">
    <p:wipe dir="r"/>
  </p:transition>
  <p:timing>
    <p:tnLst>
      <p:par>
        <p:cTn id="1" dur="indefinite" restart="never" nodeType="tmRoot"/>
      </p:par>
    </p:tnLst>
  </p:timing>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E7F2F75C-DD60-4675-AE18-DF526F5DF62B}" type="datetimeFigureOut">
              <a:rPr lang="en-US" smtClean="0">
                <a:solidFill>
                  <a:srgbClr val="DEDEDE">
                    <a:shade val="90000"/>
                  </a:srgbClr>
                </a:solidFill>
              </a:rPr>
              <a:pPr/>
              <a:t>8/16/2013</a:t>
            </a:fld>
            <a:endParaRPr lang="en-US">
              <a:solidFill>
                <a:srgbClr val="DEDEDE">
                  <a:shade val="90000"/>
                </a:srgbClr>
              </a:solidFill>
            </a:endParaRPr>
          </a:p>
        </p:txBody>
      </p:sp>
      <p:sp>
        <p:nvSpPr>
          <p:cNvPr id="19" name="Footer Placeholder 18"/>
          <p:cNvSpPr>
            <a:spLocks noGrp="1"/>
          </p:cNvSpPr>
          <p:nvPr>
            <p:ph type="ftr" sz="quarter" idx="11"/>
          </p:nvPr>
        </p:nvSpPr>
        <p:spPr/>
        <p:txBody>
          <a:bodyPr/>
          <a:lstStyle/>
          <a:p>
            <a:endParaRPr lang="en-US">
              <a:solidFill>
                <a:srgbClr val="DEDEDE">
                  <a:shade val="90000"/>
                </a:srgbClr>
              </a:solidFill>
            </a:endParaRPr>
          </a:p>
        </p:txBody>
      </p:sp>
      <p:sp>
        <p:nvSpPr>
          <p:cNvPr id="27" name="Slide Number Placeholder 26"/>
          <p:cNvSpPr>
            <a:spLocks noGrp="1"/>
          </p:cNvSpPr>
          <p:nvPr>
            <p:ph type="sldNum" sz="quarter" idx="12"/>
          </p:nvPr>
        </p:nvSpPr>
        <p:spPr/>
        <p:txBody>
          <a:bodyPr/>
          <a:lstStyle/>
          <a:p>
            <a:fld id="{B3A8D471-D095-41FB-9550-E0C5A16984BA}" type="slidenum">
              <a:rPr lang="en-US" smtClean="0">
                <a:solidFill>
                  <a:srgbClr val="DEDEDE">
                    <a:shade val="90000"/>
                  </a:srgbClr>
                </a:solidFill>
              </a:rPr>
              <a:pPr/>
              <a:t>‹#›</a:t>
            </a:fld>
            <a:endParaRPr lang="en-US">
              <a:solidFill>
                <a:srgbClr val="DEDEDE">
                  <a:shade val="90000"/>
                </a:srgbClr>
              </a:solidFill>
            </a:endParaRPr>
          </a:p>
        </p:txBody>
      </p:sp>
    </p:spTree>
    <p:extLst>
      <p:ext uri="{BB962C8B-B14F-4D97-AF65-F5344CB8AC3E}">
        <p14:creationId xmlns:p14="http://schemas.microsoft.com/office/powerpoint/2010/main" val="3844337181"/>
      </p:ext>
    </p:extLst>
  </p:cSld>
  <p:clrMapOvr>
    <a:overrideClrMapping bg1="dk1" tx1="lt1" bg2="dk2" tx2="lt2" accent1="accent1" accent2="accent2" accent3="accent3" accent4="accent4" accent5="accent5" accent6="accent6" hlink="hlink" folHlink="folHlink"/>
  </p:clrMapOvr>
  <p:transition spd="med">
    <p:wipe dir="r"/>
  </p:transition>
  <p:timing>
    <p:tnLst>
      <p:par>
        <p:cTn id="1" dur="indefinite" restart="never" nodeType="tmRoot"/>
      </p:par>
    </p:tnLst>
  </p:timing>
</p:sldLayout>
</file>

<file path=ppt/slideLayouts/slideLayout2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5" name="Footer Placeholder 4"/>
          <p:cNvSpPr>
            <a:spLocks noGrp="1"/>
          </p:cNvSpPr>
          <p:nvPr>
            <p:ph type="ftr" sz="quarter" idx="11"/>
          </p:nvPr>
        </p:nvSpPr>
        <p:spPr/>
        <p:txBody>
          <a:bodyPr/>
          <a:lstStyle/>
          <a:p>
            <a:endParaRPr lang="en-US">
              <a:solidFill>
                <a:srgbClr val="42445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3049574328"/>
      </p:ext>
    </p:extLst>
  </p:cSld>
  <p:clrMapOvr>
    <a:masterClrMapping/>
  </p:clrMapOvr>
  <p:transition spd="med">
    <p:wipe dir="r"/>
  </p:transition>
  <p:timing>
    <p:tnLst>
      <p:par>
        <p:cTn id="1" dur="indefinite" restart="never" nodeType="tmRoot"/>
      </p:par>
    </p:tnLst>
  </p:timing>
</p:sldLayout>
</file>

<file path=ppt/slideLayouts/slideLayout28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DEDEDE">
                    <a:shade val="90000"/>
                  </a:srgbClr>
                </a:solidFill>
              </a:rPr>
              <a:pPr/>
              <a:t>8/16/2013</a:t>
            </a:fld>
            <a:endParaRPr lang="en-US">
              <a:solidFill>
                <a:srgbClr val="DEDEDE">
                  <a:shade val="90000"/>
                </a:srgbClr>
              </a:solidFill>
            </a:endParaRPr>
          </a:p>
        </p:txBody>
      </p:sp>
      <p:sp>
        <p:nvSpPr>
          <p:cNvPr id="5" name="Footer Placeholder 4"/>
          <p:cNvSpPr>
            <a:spLocks noGrp="1"/>
          </p:cNvSpPr>
          <p:nvPr>
            <p:ph type="ftr" sz="quarter" idx="11"/>
          </p:nvPr>
        </p:nvSpPr>
        <p:spPr/>
        <p:txBody>
          <a:bodyPr/>
          <a:lstStyle/>
          <a:p>
            <a:endParaRPr lang="en-US">
              <a:solidFill>
                <a:srgbClr val="DEDEDE">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DEDEDE">
                    <a:shade val="90000"/>
                  </a:srgbClr>
                </a:solidFill>
              </a:rPr>
              <a:pPr/>
              <a:t>‹#›</a:t>
            </a:fld>
            <a:endParaRPr lang="en-US">
              <a:solidFill>
                <a:srgbClr val="DEDEDE">
                  <a:shade val="90000"/>
                </a:srgbClr>
              </a:solidFill>
            </a:endParaRPr>
          </a:p>
        </p:txBody>
      </p:sp>
    </p:spTree>
    <p:extLst>
      <p:ext uri="{BB962C8B-B14F-4D97-AF65-F5344CB8AC3E}">
        <p14:creationId xmlns:p14="http://schemas.microsoft.com/office/powerpoint/2010/main" val="1179318042"/>
      </p:ext>
    </p:extLst>
  </p:cSld>
  <p:clrMapOvr>
    <a:overrideClrMapping bg1="dk1" tx1="lt1" bg2="dk2" tx2="lt2" accent1="accent1" accent2="accent2" accent3="accent3" accent4="accent4" accent5="accent5" accent6="accent6" hlink="hlink" folHlink="folHlink"/>
  </p:clrMapOvr>
  <p:transition spd="med">
    <p:wipe dir="r"/>
  </p:transition>
  <p:timing>
    <p:tnLst>
      <p:par>
        <p:cTn id="1" dur="indefinite" restart="never" nodeType="tmRoot"/>
      </p:par>
    </p:tnLst>
  </p:timing>
</p:sldLayout>
</file>

<file path=ppt/slideLayouts/slideLayout2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6" name="Footer Placeholder 5"/>
          <p:cNvSpPr>
            <a:spLocks noGrp="1"/>
          </p:cNvSpPr>
          <p:nvPr>
            <p:ph type="ftr" sz="quarter" idx="11"/>
          </p:nvPr>
        </p:nvSpPr>
        <p:spPr/>
        <p:txBody>
          <a:bodyPr/>
          <a:lstStyle/>
          <a:p>
            <a:endParaRPr lang="en-US">
              <a:solidFill>
                <a:srgbClr val="424456">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3342716773"/>
      </p:ext>
    </p:extLst>
  </p:cSld>
  <p:clrMapOvr>
    <a:masterClrMapping/>
  </p:clrMapOvr>
  <p:transition spd="med">
    <p:wipe dir="r"/>
  </p:transition>
  <p:timing>
    <p:tnLst>
      <p:par>
        <p:cTn id="1" dur="indefinite" restart="never" nodeType="tmRoot"/>
      </p:par>
    </p:tnLst>
  </p:timing>
</p:sldLayout>
</file>

<file path=ppt/slideLayouts/slideLayout2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8" name="Footer Placeholder 7"/>
          <p:cNvSpPr>
            <a:spLocks noGrp="1"/>
          </p:cNvSpPr>
          <p:nvPr>
            <p:ph type="ftr" sz="quarter" idx="11"/>
          </p:nvPr>
        </p:nvSpPr>
        <p:spPr/>
        <p:txBody>
          <a:bodyPr/>
          <a:lstStyle/>
          <a:p>
            <a:endParaRPr lang="en-US">
              <a:solidFill>
                <a:srgbClr val="424456">
                  <a:shade val="90000"/>
                </a:srgbClr>
              </a:solidFill>
            </a:endParaRPr>
          </a:p>
        </p:txBody>
      </p:sp>
      <p:sp>
        <p:nvSpPr>
          <p:cNvPr id="9" name="Slide Number Placeholder 8"/>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3145819352"/>
      </p:ext>
    </p:extLst>
  </p:cSld>
  <p:clrMapOvr>
    <a:masterClrMapping/>
  </p:clrMapOvr>
  <p:transition spd="med">
    <p:wipe dir="r"/>
  </p:transition>
  <p:timing>
    <p:tnLst>
      <p:par>
        <p:cTn id="1" dur="indefinite" restart="never" nodeType="tmRoot"/>
      </p:par>
    </p:tnLst>
  </p:timing>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4" name="Footer Placeholder 3"/>
          <p:cNvSpPr>
            <a:spLocks noGrp="1"/>
          </p:cNvSpPr>
          <p:nvPr>
            <p:ph type="ftr" sz="quarter" idx="11"/>
          </p:nvPr>
        </p:nvSpPr>
        <p:spPr/>
        <p:txBody>
          <a:bodyPr/>
          <a:lstStyle/>
          <a:p>
            <a:endParaRPr lang="en-US">
              <a:solidFill>
                <a:srgbClr val="424456">
                  <a:shade val="90000"/>
                </a:srgbClr>
              </a:solidFill>
            </a:endParaRPr>
          </a:p>
        </p:txBody>
      </p:sp>
      <p:sp>
        <p:nvSpPr>
          <p:cNvPr id="5" name="Slide Number Placeholder 4"/>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2614515719"/>
      </p:ext>
    </p:extLst>
  </p:cSld>
  <p:clrMapOvr>
    <a:masterClrMapping/>
  </p:clrMapOvr>
  <p:transition spd="med">
    <p:wipe dir="r"/>
  </p:transition>
  <p:timing>
    <p:tnLst>
      <p:par>
        <p:cTn id="1" dur="indefinite" restart="never" nodeType="tmRoot"/>
      </p:par>
    </p:tnLst>
  </p:timing>
</p:sldLayout>
</file>

<file path=ppt/slideLayouts/slideLayout2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3" name="Footer Placeholder 2"/>
          <p:cNvSpPr>
            <a:spLocks noGrp="1"/>
          </p:cNvSpPr>
          <p:nvPr>
            <p:ph type="ftr" sz="quarter" idx="11"/>
          </p:nvPr>
        </p:nvSpPr>
        <p:spPr/>
        <p:txBody>
          <a:bodyPr/>
          <a:lstStyle/>
          <a:p>
            <a:endParaRPr lang="en-US">
              <a:solidFill>
                <a:srgbClr val="424456">
                  <a:shade val="90000"/>
                </a:srgbClr>
              </a:solidFill>
            </a:endParaRPr>
          </a:p>
        </p:txBody>
      </p:sp>
      <p:sp>
        <p:nvSpPr>
          <p:cNvPr id="4" name="Slide Number Placeholder 3"/>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916438738"/>
      </p:ext>
    </p:extLst>
  </p:cSld>
  <p:clrMapOvr>
    <a:masterClrMapping/>
  </p:clrMapOvr>
  <p:transition spd="med">
    <p:wipe dir="r"/>
  </p:transition>
  <p:timing>
    <p:tnLst>
      <p:par>
        <p:cTn id="1" dur="indefinite" restart="never" nodeType="tmRoot"/>
      </p:par>
    </p:tnLst>
  </p:timing>
</p:sldLayout>
</file>

<file path=ppt/slideLayouts/slideLayout2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6" name="Footer Placeholder 5"/>
          <p:cNvSpPr>
            <a:spLocks noGrp="1"/>
          </p:cNvSpPr>
          <p:nvPr>
            <p:ph type="ftr" sz="quarter" idx="11"/>
          </p:nvPr>
        </p:nvSpPr>
        <p:spPr/>
        <p:txBody>
          <a:bodyPr/>
          <a:lstStyle/>
          <a:p>
            <a:endParaRPr lang="en-US">
              <a:solidFill>
                <a:srgbClr val="424456">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125766743"/>
      </p:ext>
    </p:extLst>
  </p:cSld>
  <p:clrMapOvr>
    <a:masterClrMapping/>
  </p:clrMapOvr>
  <p:transition spd="med">
    <p:wipe dir="r"/>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8/16/2013</a:t>
            </a:fld>
            <a:endParaRPr lang="en-US">
              <a:solidFill>
                <a:srgbClr val="D6ECFF">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30370316"/>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6" name="Footer Placeholder 5"/>
          <p:cNvSpPr>
            <a:spLocks noGrp="1"/>
          </p:cNvSpPr>
          <p:nvPr>
            <p:ph type="ftr" sz="quarter" idx="11"/>
          </p:nvPr>
        </p:nvSpPr>
        <p:spPr/>
        <p:txBody>
          <a:bodyPr/>
          <a:lstStyle/>
          <a:p>
            <a:endParaRPr lang="en-US">
              <a:solidFill>
                <a:srgbClr val="424456">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645891028"/>
      </p:ext>
    </p:extLst>
  </p:cSld>
  <p:clrMapOvr>
    <a:masterClrMapping/>
  </p:clrMapOvr>
  <p:transition spd="med">
    <p:wipe dir="r"/>
  </p:transition>
  <p:timing>
    <p:tnLst>
      <p:par>
        <p:cTn id="1" dur="indefinite" restart="never" nodeType="tmRoot"/>
      </p:par>
    </p:tnLst>
  </p:timing>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5" name="Footer Placeholder 4"/>
          <p:cNvSpPr>
            <a:spLocks noGrp="1"/>
          </p:cNvSpPr>
          <p:nvPr>
            <p:ph type="ftr" sz="quarter" idx="11"/>
          </p:nvPr>
        </p:nvSpPr>
        <p:spPr/>
        <p:txBody>
          <a:bodyPr/>
          <a:lstStyle/>
          <a:p>
            <a:endParaRPr lang="en-US">
              <a:solidFill>
                <a:srgbClr val="42445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3630340896"/>
      </p:ext>
    </p:extLst>
  </p:cSld>
  <p:clrMapOvr>
    <a:masterClrMapping/>
  </p:clrMapOvr>
  <p:transition spd="med">
    <p:wipe dir="r"/>
  </p:transition>
  <p:timing>
    <p:tnLst>
      <p:par>
        <p:cTn id="1" dur="indefinite" restart="never" nodeType="tmRoot"/>
      </p:par>
    </p:tnLst>
  </p:timing>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5" name="Footer Placeholder 4"/>
          <p:cNvSpPr>
            <a:spLocks noGrp="1"/>
          </p:cNvSpPr>
          <p:nvPr>
            <p:ph type="ftr" sz="quarter" idx="11"/>
          </p:nvPr>
        </p:nvSpPr>
        <p:spPr/>
        <p:txBody>
          <a:bodyPr/>
          <a:lstStyle/>
          <a:p>
            <a:endParaRPr lang="en-US">
              <a:solidFill>
                <a:srgbClr val="42445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1313607144"/>
      </p:ext>
    </p:extLst>
  </p:cSld>
  <p:clrMapOvr>
    <a:masterClrMapping/>
  </p:clrMapOvr>
  <p:transition spd="med">
    <p:wipe dir="r"/>
  </p:transition>
  <p:timing>
    <p:tnLst>
      <p:par>
        <p:cTn id="1" dur="indefinite" restart="never" nodeType="tmRoot"/>
      </p:par>
    </p:tnLst>
  </p:timing>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E7F2F75C-DD60-4675-AE18-DF526F5DF62B}" type="datetimeFigureOut">
              <a:rPr lang="en-US" smtClean="0">
                <a:solidFill>
                  <a:srgbClr val="DEDEDE">
                    <a:shade val="90000"/>
                  </a:srgbClr>
                </a:solidFill>
              </a:rPr>
              <a:pPr/>
              <a:t>8/16/2013</a:t>
            </a:fld>
            <a:endParaRPr lang="en-US">
              <a:solidFill>
                <a:srgbClr val="DEDEDE">
                  <a:shade val="90000"/>
                </a:srgbClr>
              </a:solidFill>
            </a:endParaRPr>
          </a:p>
        </p:txBody>
      </p:sp>
      <p:sp>
        <p:nvSpPr>
          <p:cNvPr id="19" name="Footer Placeholder 18"/>
          <p:cNvSpPr>
            <a:spLocks noGrp="1"/>
          </p:cNvSpPr>
          <p:nvPr>
            <p:ph type="ftr" sz="quarter" idx="11"/>
          </p:nvPr>
        </p:nvSpPr>
        <p:spPr/>
        <p:txBody>
          <a:bodyPr/>
          <a:lstStyle/>
          <a:p>
            <a:endParaRPr lang="en-US">
              <a:solidFill>
                <a:srgbClr val="DEDEDE">
                  <a:shade val="90000"/>
                </a:srgbClr>
              </a:solidFill>
            </a:endParaRPr>
          </a:p>
        </p:txBody>
      </p:sp>
      <p:sp>
        <p:nvSpPr>
          <p:cNvPr id="27" name="Slide Number Placeholder 26"/>
          <p:cNvSpPr>
            <a:spLocks noGrp="1"/>
          </p:cNvSpPr>
          <p:nvPr>
            <p:ph type="sldNum" sz="quarter" idx="12"/>
          </p:nvPr>
        </p:nvSpPr>
        <p:spPr/>
        <p:txBody>
          <a:bodyPr/>
          <a:lstStyle/>
          <a:p>
            <a:fld id="{B3A8D471-D095-41FB-9550-E0C5A16984BA}" type="slidenum">
              <a:rPr lang="en-US" smtClean="0">
                <a:solidFill>
                  <a:srgbClr val="DEDEDE">
                    <a:shade val="90000"/>
                  </a:srgbClr>
                </a:solidFill>
              </a:rPr>
              <a:pPr/>
              <a:t>‹#›</a:t>
            </a:fld>
            <a:endParaRPr lang="en-US">
              <a:solidFill>
                <a:srgbClr val="DEDEDE">
                  <a:shade val="90000"/>
                </a:srgbClr>
              </a:solidFill>
            </a:endParaRPr>
          </a:p>
        </p:txBody>
      </p:sp>
    </p:spTree>
    <p:extLst>
      <p:ext uri="{BB962C8B-B14F-4D97-AF65-F5344CB8AC3E}">
        <p14:creationId xmlns:p14="http://schemas.microsoft.com/office/powerpoint/2010/main" val="2569678942"/>
      </p:ext>
    </p:extLst>
  </p:cSld>
  <p:clrMapOvr>
    <a:overrideClrMapping bg1="dk1" tx1="lt1" bg2="dk2" tx2="lt2" accent1="accent1" accent2="accent2" accent3="accent3" accent4="accent4" accent5="accent5" accent6="accent6" hlink="hlink" folHlink="folHlink"/>
  </p:clrMapOvr>
  <p:transition spd="med">
    <p:wipe dir="r"/>
  </p:transition>
  <p:timing>
    <p:tnLst>
      <p:par>
        <p:cTn id="1" dur="indefinite" restart="never" nodeType="tmRoot"/>
      </p:par>
    </p:tnLst>
  </p:timing>
</p:sldLayout>
</file>

<file path=ppt/slideLayouts/slideLayout2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5" name="Footer Placeholder 4"/>
          <p:cNvSpPr>
            <a:spLocks noGrp="1"/>
          </p:cNvSpPr>
          <p:nvPr>
            <p:ph type="ftr" sz="quarter" idx="11"/>
          </p:nvPr>
        </p:nvSpPr>
        <p:spPr/>
        <p:txBody>
          <a:bodyPr/>
          <a:lstStyle/>
          <a:p>
            <a:endParaRPr lang="en-US">
              <a:solidFill>
                <a:srgbClr val="42445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1467421395"/>
      </p:ext>
    </p:extLst>
  </p:cSld>
  <p:clrMapOvr>
    <a:masterClrMapping/>
  </p:clrMapOvr>
  <p:transition spd="med">
    <p:wipe dir="r"/>
  </p:transition>
  <p:timing>
    <p:tnLst>
      <p:par>
        <p:cTn id="1" dur="indefinite" restart="never" nodeType="tmRoot"/>
      </p:par>
    </p:tnLst>
  </p:timing>
</p:sldLayout>
</file>

<file path=ppt/slideLayouts/slideLayout29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DEDEDE">
                    <a:shade val="90000"/>
                  </a:srgbClr>
                </a:solidFill>
              </a:rPr>
              <a:pPr/>
              <a:t>8/16/2013</a:t>
            </a:fld>
            <a:endParaRPr lang="en-US">
              <a:solidFill>
                <a:srgbClr val="DEDEDE">
                  <a:shade val="90000"/>
                </a:srgbClr>
              </a:solidFill>
            </a:endParaRPr>
          </a:p>
        </p:txBody>
      </p:sp>
      <p:sp>
        <p:nvSpPr>
          <p:cNvPr id="5" name="Footer Placeholder 4"/>
          <p:cNvSpPr>
            <a:spLocks noGrp="1"/>
          </p:cNvSpPr>
          <p:nvPr>
            <p:ph type="ftr" sz="quarter" idx="11"/>
          </p:nvPr>
        </p:nvSpPr>
        <p:spPr/>
        <p:txBody>
          <a:bodyPr/>
          <a:lstStyle/>
          <a:p>
            <a:endParaRPr lang="en-US">
              <a:solidFill>
                <a:srgbClr val="DEDEDE">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DEDEDE">
                    <a:shade val="90000"/>
                  </a:srgbClr>
                </a:solidFill>
              </a:rPr>
              <a:pPr/>
              <a:t>‹#›</a:t>
            </a:fld>
            <a:endParaRPr lang="en-US">
              <a:solidFill>
                <a:srgbClr val="DEDEDE">
                  <a:shade val="90000"/>
                </a:srgbClr>
              </a:solidFill>
            </a:endParaRPr>
          </a:p>
        </p:txBody>
      </p:sp>
    </p:spTree>
    <p:extLst>
      <p:ext uri="{BB962C8B-B14F-4D97-AF65-F5344CB8AC3E}">
        <p14:creationId xmlns:p14="http://schemas.microsoft.com/office/powerpoint/2010/main" val="5175896"/>
      </p:ext>
    </p:extLst>
  </p:cSld>
  <p:clrMapOvr>
    <a:overrideClrMapping bg1="dk1" tx1="lt1" bg2="dk2" tx2="lt2" accent1="accent1" accent2="accent2" accent3="accent3" accent4="accent4" accent5="accent5" accent6="accent6" hlink="hlink" folHlink="folHlink"/>
  </p:clrMapOvr>
  <p:transition spd="med">
    <p:wipe dir="r"/>
  </p:transition>
  <p:timing>
    <p:tnLst>
      <p:par>
        <p:cTn id="1" dur="indefinite" restart="never" nodeType="tmRoot"/>
      </p:par>
    </p:tnLst>
  </p:timing>
</p:sldLayout>
</file>

<file path=ppt/slideLayouts/slideLayout2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6" name="Footer Placeholder 5"/>
          <p:cNvSpPr>
            <a:spLocks noGrp="1"/>
          </p:cNvSpPr>
          <p:nvPr>
            <p:ph type="ftr" sz="quarter" idx="11"/>
          </p:nvPr>
        </p:nvSpPr>
        <p:spPr/>
        <p:txBody>
          <a:bodyPr/>
          <a:lstStyle/>
          <a:p>
            <a:endParaRPr lang="en-US">
              <a:solidFill>
                <a:srgbClr val="424456">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3048108990"/>
      </p:ext>
    </p:extLst>
  </p:cSld>
  <p:clrMapOvr>
    <a:masterClrMapping/>
  </p:clrMapOvr>
  <p:transition spd="med">
    <p:wipe dir="r"/>
  </p:transition>
  <p:timing>
    <p:tnLst>
      <p:par>
        <p:cTn id="1" dur="indefinite" restart="never" nodeType="tmRoot"/>
      </p:par>
    </p:tnLst>
  </p:timing>
</p:sldLayout>
</file>

<file path=ppt/slideLayouts/slideLayout2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8" name="Footer Placeholder 7"/>
          <p:cNvSpPr>
            <a:spLocks noGrp="1"/>
          </p:cNvSpPr>
          <p:nvPr>
            <p:ph type="ftr" sz="quarter" idx="11"/>
          </p:nvPr>
        </p:nvSpPr>
        <p:spPr/>
        <p:txBody>
          <a:bodyPr/>
          <a:lstStyle/>
          <a:p>
            <a:endParaRPr lang="en-US">
              <a:solidFill>
                <a:srgbClr val="424456">
                  <a:shade val="90000"/>
                </a:srgbClr>
              </a:solidFill>
            </a:endParaRPr>
          </a:p>
        </p:txBody>
      </p:sp>
      <p:sp>
        <p:nvSpPr>
          <p:cNvPr id="9" name="Slide Number Placeholder 8"/>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3267538026"/>
      </p:ext>
    </p:extLst>
  </p:cSld>
  <p:clrMapOvr>
    <a:masterClrMapping/>
  </p:clrMapOvr>
  <p:transition spd="med">
    <p:wipe dir="r"/>
  </p:transition>
  <p:timing>
    <p:tnLst>
      <p:par>
        <p:cTn id="1" dur="indefinite" restart="never" nodeType="tmRoot"/>
      </p:par>
    </p:tnLst>
  </p:timing>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4" name="Footer Placeholder 3"/>
          <p:cNvSpPr>
            <a:spLocks noGrp="1"/>
          </p:cNvSpPr>
          <p:nvPr>
            <p:ph type="ftr" sz="quarter" idx="11"/>
          </p:nvPr>
        </p:nvSpPr>
        <p:spPr/>
        <p:txBody>
          <a:bodyPr/>
          <a:lstStyle/>
          <a:p>
            <a:endParaRPr lang="en-US">
              <a:solidFill>
                <a:srgbClr val="424456">
                  <a:shade val="90000"/>
                </a:srgbClr>
              </a:solidFill>
            </a:endParaRPr>
          </a:p>
        </p:txBody>
      </p:sp>
      <p:sp>
        <p:nvSpPr>
          <p:cNvPr id="5" name="Slide Number Placeholder 4"/>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960611094"/>
      </p:ext>
    </p:extLst>
  </p:cSld>
  <p:clrMapOvr>
    <a:masterClrMapping/>
  </p:clrMapOvr>
  <p:transition spd="med">
    <p:wipe dir="r"/>
  </p:transition>
  <p:timing>
    <p:tnLst>
      <p:par>
        <p:cTn id="1" dur="indefinite" restart="never" nodeType="tmRoot"/>
      </p:par>
    </p:tnLst>
  </p:timing>
</p:sldLayout>
</file>

<file path=ppt/slideLayouts/slideLayout2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3" name="Footer Placeholder 2"/>
          <p:cNvSpPr>
            <a:spLocks noGrp="1"/>
          </p:cNvSpPr>
          <p:nvPr>
            <p:ph type="ftr" sz="quarter" idx="11"/>
          </p:nvPr>
        </p:nvSpPr>
        <p:spPr/>
        <p:txBody>
          <a:bodyPr/>
          <a:lstStyle/>
          <a:p>
            <a:endParaRPr lang="en-US">
              <a:solidFill>
                <a:srgbClr val="424456">
                  <a:shade val="90000"/>
                </a:srgbClr>
              </a:solidFill>
            </a:endParaRPr>
          </a:p>
        </p:txBody>
      </p:sp>
      <p:sp>
        <p:nvSpPr>
          <p:cNvPr id="4" name="Slide Number Placeholder 3"/>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949258163"/>
      </p:ext>
    </p:extLst>
  </p:cSld>
  <p:clrMapOvr>
    <a:masterClrMapping/>
  </p:clrMapOvr>
  <p:transition spd="med">
    <p:wipe dir="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pPr/>
              <a:t>8/16/2013</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pPr/>
              <a:t>‹#›</a:t>
            </a:fld>
            <a:endParaRPr lang="en-US"/>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8/16/2013</a:t>
            </a:fld>
            <a:endParaRPr lang="en-US">
              <a:solidFill>
                <a:srgbClr val="D6ECFF">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299403047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6" name="Footer Placeholder 5"/>
          <p:cNvSpPr>
            <a:spLocks noGrp="1"/>
          </p:cNvSpPr>
          <p:nvPr>
            <p:ph type="ftr" sz="quarter" idx="11"/>
          </p:nvPr>
        </p:nvSpPr>
        <p:spPr/>
        <p:txBody>
          <a:bodyPr/>
          <a:lstStyle/>
          <a:p>
            <a:endParaRPr lang="en-US">
              <a:solidFill>
                <a:srgbClr val="424456">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2935611112"/>
      </p:ext>
    </p:extLst>
  </p:cSld>
  <p:clrMapOvr>
    <a:masterClrMapping/>
  </p:clrMapOvr>
  <p:transition spd="med">
    <p:wipe dir="r"/>
  </p:transition>
  <p:timing>
    <p:tnLst>
      <p:par>
        <p:cTn id="1" dur="indefinite" restart="never" nodeType="tmRoot"/>
      </p:par>
    </p:tnLst>
  </p:timing>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6" name="Footer Placeholder 5"/>
          <p:cNvSpPr>
            <a:spLocks noGrp="1"/>
          </p:cNvSpPr>
          <p:nvPr>
            <p:ph type="ftr" sz="quarter" idx="11"/>
          </p:nvPr>
        </p:nvSpPr>
        <p:spPr/>
        <p:txBody>
          <a:bodyPr/>
          <a:lstStyle/>
          <a:p>
            <a:endParaRPr lang="en-US">
              <a:solidFill>
                <a:srgbClr val="424456">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876592310"/>
      </p:ext>
    </p:extLst>
  </p:cSld>
  <p:clrMapOvr>
    <a:masterClrMapping/>
  </p:clrMapOvr>
  <p:transition spd="med">
    <p:wipe dir="r"/>
  </p:transition>
  <p:timing>
    <p:tnLst>
      <p:par>
        <p:cTn id="1" dur="indefinite" restart="never" nodeType="tmRoot"/>
      </p:par>
    </p:tnLst>
  </p:timing>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5" name="Footer Placeholder 4"/>
          <p:cNvSpPr>
            <a:spLocks noGrp="1"/>
          </p:cNvSpPr>
          <p:nvPr>
            <p:ph type="ftr" sz="quarter" idx="11"/>
          </p:nvPr>
        </p:nvSpPr>
        <p:spPr/>
        <p:txBody>
          <a:bodyPr/>
          <a:lstStyle/>
          <a:p>
            <a:endParaRPr lang="en-US">
              <a:solidFill>
                <a:srgbClr val="42445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2883099215"/>
      </p:ext>
    </p:extLst>
  </p:cSld>
  <p:clrMapOvr>
    <a:masterClrMapping/>
  </p:clrMapOvr>
  <p:transition spd="med">
    <p:wipe dir="r"/>
  </p:transition>
  <p:timing>
    <p:tnLst>
      <p:par>
        <p:cTn id="1" dur="indefinite" restart="never" nodeType="tmRoot"/>
      </p:par>
    </p:tnLst>
  </p:timing>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5" name="Footer Placeholder 4"/>
          <p:cNvSpPr>
            <a:spLocks noGrp="1"/>
          </p:cNvSpPr>
          <p:nvPr>
            <p:ph type="ftr" sz="quarter" idx="11"/>
          </p:nvPr>
        </p:nvSpPr>
        <p:spPr/>
        <p:txBody>
          <a:bodyPr/>
          <a:lstStyle/>
          <a:p>
            <a:endParaRPr lang="en-US">
              <a:solidFill>
                <a:srgbClr val="42445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792131486"/>
      </p:ext>
    </p:extLst>
  </p:cSld>
  <p:clrMapOvr>
    <a:masterClrMapping/>
  </p:clrMapOvr>
  <p:transition spd="med">
    <p:wipe dir="r"/>
  </p:transition>
  <p:timing>
    <p:tnLst>
      <p:par>
        <p:cTn id="1" dur="indefinite" restart="never" nodeType="tmRoot"/>
      </p:par>
    </p:tnLst>
  </p:timing>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E7F2F75C-DD60-4675-AE18-DF526F5DF62B}" type="datetimeFigureOut">
              <a:rPr lang="en-US" smtClean="0">
                <a:solidFill>
                  <a:srgbClr val="DEDEDE">
                    <a:shade val="90000"/>
                  </a:srgbClr>
                </a:solidFill>
              </a:rPr>
              <a:pPr/>
              <a:t>8/16/2013</a:t>
            </a:fld>
            <a:endParaRPr lang="en-US">
              <a:solidFill>
                <a:srgbClr val="DEDEDE">
                  <a:shade val="90000"/>
                </a:srgbClr>
              </a:solidFill>
            </a:endParaRPr>
          </a:p>
        </p:txBody>
      </p:sp>
      <p:sp>
        <p:nvSpPr>
          <p:cNvPr id="19" name="Footer Placeholder 18"/>
          <p:cNvSpPr>
            <a:spLocks noGrp="1"/>
          </p:cNvSpPr>
          <p:nvPr>
            <p:ph type="ftr" sz="quarter" idx="11"/>
          </p:nvPr>
        </p:nvSpPr>
        <p:spPr/>
        <p:txBody>
          <a:bodyPr/>
          <a:lstStyle/>
          <a:p>
            <a:endParaRPr lang="en-US">
              <a:solidFill>
                <a:srgbClr val="DEDEDE">
                  <a:shade val="90000"/>
                </a:srgbClr>
              </a:solidFill>
            </a:endParaRPr>
          </a:p>
        </p:txBody>
      </p:sp>
      <p:sp>
        <p:nvSpPr>
          <p:cNvPr id="27" name="Slide Number Placeholder 26"/>
          <p:cNvSpPr>
            <a:spLocks noGrp="1"/>
          </p:cNvSpPr>
          <p:nvPr>
            <p:ph type="sldNum" sz="quarter" idx="12"/>
          </p:nvPr>
        </p:nvSpPr>
        <p:spPr/>
        <p:txBody>
          <a:bodyPr/>
          <a:lstStyle/>
          <a:p>
            <a:fld id="{B3A8D471-D095-41FB-9550-E0C5A16984BA}" type="slidenum">
              <a:rPr lang="en-US" smtClean="0">
                <a:solidFill>
                  <a:srgbClr val="DEDEDE">
                    <a:shade val="90000"/>
                  </a:srgbClr>
                </a:solidFill>
              </a:rPr>
              <a:pPr/>
              <a:t>‹#›</a:t>
            </a:fld>
            <a:endParaRPr lang="en-US">
              <a:solidFill>
                <a:srgbClr val="DEDEDE">
                  <a:shade val="90000"/>
                </a:srgbClr>
              </a:solidFill>
            </a:endParaRPr>
          </a:p>
        </p:txBody>
      </p:sp>
    </p:spTree>
    <p:extLst>
      <p:ext uri="{BB962C8B-B14F-4D97-AF65-F5344CB8AC3E}">
        <p14:creationId xmlns:p14="http://schemas.microsoft.com/office/powerpoint/2010/main" val="3069558801"/>
      </p:ext>
    </p:extLst>
  </p:cSld>
  <p:clrMapOvr>
    <a:overrideClrMapping bg1="dk1" tx1="lt1" bg2="dk2" tx2="lt2" accent1="accent1" accent2="accent2" accent3="accent3" accent4="accent4" accent5="accent5" accent6="accent6" hlink="hlink" folHlink="folHlink"/>
  </p:clrMapOvr>
  <p:transition spd="med">
    <p:wipe dir="r"/>
  </p:transition>
  <p:timing>
    <p:tnLst>
      <p:par>
        <p:cTn id="1" dur="indefinite" restart="never" nodeType="tmRoot"/>
      </p:par>
    </p:tnLst>
  </p:timing>
</p:sldLayout>
</file>

<file path=ppt/slideLayouts/slideLayout3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5" name="Footer Placeholder 4"/>
          <p:cNvSpPr>
            <a:spLocks noGrp="1"/>
          </p:cNvSpPr>
          <p:nvPr>
            <p:ph type="ftr" sz="quarter" idx="11"/>
          </p:nvPr>
        </p:nvSpPr>
        <p:spPr/>
        <p:txBody>
          <a:bodyPr/>
          <a:lstStyle/>
          <a:p>
            <a:endParaRPr lang="en-US">
              <a:solidFill>
                <a:srgbClr val="42445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3163768157"/>
      </p:ext>
    </p:extLst>
  </p:cSld>
  <p:clrMapOvr>
    <a:masterClrMapping/>
  </p:clrMapOvr>
  <p:transition spd="med">
    <p:wipe dir="r"/>
  </p:transition>
  <p:timing>
    <p:tnLst>
      <p:par>
        <p:cTn id="1" dur="indefinite" restart="never" nodeType="tmRoot"/>
      </p:par>
    </p:tnLst>
  </p:timing>
</p:sldLayout>
</file>

<file path=ppt/slideLayouts/slideLayout306.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DEDEDE">
                    <a:shade val="90000"/>
                  </a:srgbClr>
                </a:solidFill>
              </a:rPr>
              <a:pPr/>
              <a:t>8/16/2013</a:t>
            </a:fld>
            <a:endParaRPr lang="en-US">
              <a:solidFill>
                <a:srgbClr val="DEDEDE">
                  <a:shade val="90000"/>
                </a:srgbClr>
              </a:solidFill>
            </a:endParaRPr>
          </a:p>
        </p:txBody>
      </p:sp>
      <p:sp>
        <p:nvSpPr>
          <p:cNvPr id="5" name="Footer Placeholder 4"/>
          <p:cNvSpPr>
            <a:spLocks noGrp="1"/>
          </p:cNvSpPr>
          <p:nvPr>
            <p:ph type="ftr" sz="quarter" idx="11"/>
          </p:nvPr>
        </p:nvSpPr>
        <p:spPr/>
        <p:txBody>
          <a:bodyPr/>
          <a:lstStyle/>
          <a:p>
            <a:endParaRPr lang="en-US">
              <a:solidFill>
                <a:srgbClr val="DEDEDE">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DEDEDE">
                    <a:shade val="90000"/>
                  </a:srgbClr>
                </a:solidFill>
              </a:rPr>
              <a:pPr/>
              <a:t>‹#›</a:t>
            </a:fld>
            <a:endParaRPr lang="en-US">
              <a:solidFill>
                <a:srgbClr val="DEDEDE">
                  <a:shade val="90000"/>
                </a:srgbClr>
              </a:solidFill>
            </a:endParaRPr>
          </a:p>
        </p:txBody>
      </p:sp>
    </p:spTree>
    <p:extLst>
      <p:ext uri="{BB962C8B-B14F-4D97-AF65-F5344CB8AC3E}">
        <p14:creationId xmlns:p14="http://schemas.microsoft.com/office/powerpoint/2010/main" val="2079329846"/>
      </p:ext>
    </p:extLst>
  </p:cSld>
  <p:clrMapOvr>
    <a:overrideClrMapping bg1="dk1" tx1="lt1" bg2="dk2" tx2="lt2" accent1="accent1" accent2="accent2" accent3="accent3" accent4="accent4" accent5="accent5" accent6="accent6" hlink="hlink" folHlink="folHlink"/>
  </p:clrMapOvr>
  <p:transition spd="med">
    <p:wipe dir="r"/>
  </p:transition>
  <p:timing>
    <p:tnLst>
      <p:par>
        <p:cTn id="1" dur="indefinite" restart="never" nodeType="tmRoot"/>
      </p:par>
    </p:tnLst>
  </p:timing>
</p:sldLayout>
</file>

<file path=ppt/slideLayouts/slideLayout3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6" name="Footer Placeholder 5"/>
          <p:cNvSpPr>
            <a:spLocks noGrp="1"/>
          </p:cNvSpPr>
          <p:nvPr>
            <p:ph type="ftr" sz="quarter" idx="11"/>
          </p:nvPr>
        </p:nvSpPr>
        <p:spPr/>
        <p:txBody>
          <a:bodyPr/>
          <a:lstStyle/>
          <a:p>
            <a:endParaRPr lang="en-US">
              <a:solidFill>
                <a:srgbClr val="424456">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3191935739"/>
      </p:ext>
    </p:extLst>
  </p:cSld>
  <p:clrMapOvr>
    <a:masterClrMapping/>
  </p:clrMapOvr>
  <p:transition spd="med">
    <p:wipe dir="r"/>
  </p:transition>
  <p:timing>
    <p:tnLst>
      <p:par>
        <p:cTn id="1" dur="indefinite" restart="never" nodeType="tmRoot"/>
      </p:par>
    </p:tnLst>
  </p:timing>
</p:sldLayout>
</file>

<file path=ppt/slideLayouts/slideLayout3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8" name="Footer Placeholder 7"/>
          <p:cNvSpPr>
            <a:spLocks noGrp="1"/>
          </p:cNvSpPr>
          <p:nvPr>
            <p:ph type="ftr" sz="quarter" idx="11"/>
          </p:nvPr>
        </p:nvSpPr>
        <p:spPr/>
        <p:txBody>
          <a:bodyPr/>
          <a:lstStyle/>
          <a:p>
            <a:endParaRPr lang="en-US">
              <a:solidFill>
                <a:srgbClr val="424456">
                  <a:shade val="90000"/>
                </a:srgbClr>
              </a:solidFill>
            </a:endParaRPr>
          </a:p>
        </p:txBody>
      </p:sp>
      <p:sp>
        <p:nvSpPr>
          <p:cNvPr id="9" name="Slide Number Placeholder 8"/>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3935352173"/>
      </p:ext>
    </p:extLst>
  </p:cSld>
  <p:clrMapOvr>
    <a:masterClrMapping/>
  </p:clrMapOvr>
  <p:transition spd="med">
    <p:wipe dir="r"/>
  </p:transition>
  <p:timing>
    <p:tnLst>
      <p:par>
        <p:cTn id="1" dur="indefinite" restart="never" nodeType="tmRoot"/>
      </p:par>
    </p:tnLst>
  </p:timing>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4" name="Footer Placeholder 3"/>
          <p:cNvSpPr>
            <a:spLocks noGrp="1"/>
          </p:cNvSpPr>
          <p:nvPr>
            <p:ph type="ftr" sz="quarter" idx="11"/>
          </p:nvPr>
        </p:nvSpPr>
        <p:spPr/>
        <p:txBody>
          <a:bodyPr/>
          <a:lstStyle/>
          <a:p>
            <a:endParaRPr lang="en-US">
              <a:solidFill>
                <a:srgbClr val="424456">
                  <a:shade val="90000"/>
                </a:srgbClr>
              </a:solidFill>
            </a:endParaRPr>
          </a:p>
        </p:txBody>
      </p:sp>
      <p:sp>
        <p:nvSpPr>
          <p:cNvPr id="5" name="Slide Number Placeholder 4"/>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949160306"/>
      </p:ext>
    </p:extLst>
  </p:cSld>
  <p:clrMapOvr>
    <a:masterClrMapping/>
  </p:clrMapOvr>
  <p:transition spd="med">
    <p:wipe dir="r"/>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8/16/2013</a:t>
            </a:fld>
            <a:endParaRPr lang="en-US">
              <a:solidFill>
                <a:srgbClr val="D6ECFF">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358977902"/>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3" name="Footer Placeholder 2"/>
          <p:cNvSpPr>
            <a:spLocks noGrp="1"/>
          </p:cNvSpPr>
          <p:nvPr>
            <p:ph type="ftr" sz="quarter" idx="11"/>
          </p:nvPr>
        </p:nvSpPr>
        <p:spPr/>
        <p:txBody>
          <a:bodyPr/>
          <a:lstStyle/>
          <a:p>
            <a:endParaRPr lang="en-US">
              <a:solidFill>
                <a:srgbClr val="424456">
                  <a:shade val="90000"/>
                </a:srgbClr>
              </a:solidFill>
            </a:endParaRPr>
          </a:p>
        </p:txBody>
      </p:sp>
      <p:sp>
        <p:nvSpPr>
          <p:cNvPr id="4" name="Slide Number Placeholder 3"/>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3394194746"/>
      </p:ext>
    </p:extLst>
  </p:cSld>
  <p:clrMapOvr>
    <a:masterClrMapping/>
  </p:clrMapOvr>
  <p:transition spd="med">
    <p:wipe dir="r"/>
  </p:transition>
  <p:timing>
    <p:tnLst>
      <p:par>
        <p:cTn id="1" dur="indefinite" restart="never" nodeType="tmRoot"/>
      </p:par>
    </p:tnLst>
  </p:timing>
</p:sldLayout>
</file>

<file path=ppt/slideLayouts/slideLayout3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6" name="Footer Placeholder 5"/>
          <p:cNvSpPr>
            <a:spLocks noGrp="1"/>
          </p:cNvSpPr>
          <p:nvPr>
            <p:ph type="ftr" sz="quarter" idx="11"/>
          </p:nvPr>
        </p:nvSpPr>
        <p:spPr/>
        <p:txBody>
          <a:bodyPr/>
          <a:lstStyle/>
          <a:p>
            <a:endParaRPr lang="en-US">
              <a:solidFill>
                <a:srgbClr val="424456">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4145123349"/>
      </p:ext>
    </p:extLst>
  </p:cSld>
  <p:clrMapOvr>
    <a:masterClrMapping/>
  </p:clrMapOvr>
  <p:transition spd="med">
    <p:wipe dir="r"/>
  </p:transition>
  <p:timing>
    <p:tnLst>
      <p:par>
        <p:cTn id="1" dur="indefinite" restart="never" nodeType="tmRoot"/>
      </p:par>
    </p:tnLst>
  </p:timing>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6" name="Footer Placeholder 5"/>
          <p:cNvSpPr>
            <a:spLocks noGrp="1"/>
          </p:cNvSpPr>
          <p:nvPr>
            <p:ph type="ftr" sz="quarter" idx="11"/>
          </p:nvPr>
        </p:nvSpPr>
        <p:spPr/>
        <p:txBody>
          <a:bodyPr/>
          <a:lstStyle/>
          <a:p>
            <a:endParaRPr lang="en-US">
              <a:solidFill>
                <a:srgbClr val="424456">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511256673"/>
      </p:ext>
    </p:extLst>
  </p:cSld>
  <p:clrMapOvr>
    <a:masterClrMapping/>
  </p:clrMapOvr>
  <p:transition spd="med">
    <p:wipe dir="r"/>
  </p:transition>
  <p:timing>
    <p:tnLst>
      <p:par>
        <p:cTn id="1" dur="indefinite" restart="never" nodeType="tmRoot"/>
      </p:par>
    </p:tnLst>
  </p:timing>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5" name="Footer Placeholder 4"/>
          <p:cNvSpPr>
            <a:spLocks noGrp="1"/>
          </p:cNvSpPr>
          <p:nvPr>
            <p:ph type="ftr" sz="quarter" idx="11"/>
          </p:nvPr>
        </p:nvSpPr>
        <p:spPr/>
        <p:txBody>
          <a:bodyPr/>
          <a:lstStyle/>
          <a:p>
            <a:endParaRPr lang="en-US">
              <a:solidFill>
                <a:srgbClr val="42445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2089958665"/>
      </p:ext>
    </p:extLst>
  </p:cSld>
  <p:clrMapOvr>
    <a:masterClrMapping/>
  </p:clrMapOvr>
  <p:transition spd="med">
    <p:wipe dir="r"/>
  </p:transition>
  <p:timing>
    <p:tnLst>
      <p:par>
        <p:cTn id="1" dur="indefinite" restart="never" nodeType="tmRoot"/>
      </p:par>
    </p:tnLst>
  </p:timing>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5" name="Footer Placeholder 4"/>
          <p:cNvSpPr>
            <a:spLocks noGrp="1"/>
          </p:cNvSpPr>
          <p:nvPr>
            <p:ph type="ftr" sz="quarter" idx="11"/>
          </p:nvPr>
        </p:nvSpPr>
        <p:spPr/>
        <p:txBody>
          <a:bodyPr/>
          <a:lstStyle/>
          <a:p>
            <a:endParaRPr lang="en-US">
              <a:solidFill>
                <a:srgbClr val="42445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1712151456"/>
      </p:ext>
    </p:extLst>
  </p:cSld>
  <p:clrMapOvr>
    <a:masterClrMapping/>
  </p:clrMapOvr>
  <p:transition spd="med">
    <p:wipe dir="r"/>
  </p:transition>
  <p:timing>
    <p:tnLst>
      <p:par>
        <p:cTn id="1" dur="indefinite" restart="never" nodeType="tmRoot"/>
      </p:par>
    </p:tnLst>
  </p:timing>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E7F2F75C-DD60-4675-AE18-DF526F5DF62B}" type="datetimeFigureOut">
              <a:rPr lang="en-US" smtClean="0">
                <a:solidFill>
                  <a:srgbClr val="DEDEDE">
                    <a:shade val="90000"/>
                  </a:srgbClr>
                </a:solidFill>
              </a:rPr>
              <a:pPr/>
              <a:t>8/16/2013</a:t>
            </a:fld>
            <a:endParaRPr lang="en-US">
              <a:solidFill>
                <a:srgbClr val="DEDEDE">
                  <a:shade val="90000"/>
                </a:srgbClr>
              </a:solidFill>
            </a:endParaRPr>
          </a:p>
        </p:txBody>
      </p:sp>
      <p:sp>
        <p:nvSpPr>
          <p:cNvPr id="19" name="Footer Placeholder 18"/>
          <p:cNvSpPr>
            <a:spLocks noGrp="1"/>
          </p:cNvSpPr>
          <p:nvPr>
            <p:ph type="ftr" sz="quarter" idx="11"/>
          </p:nvPr>
        </p:nvSpPr>
        <p:spPr/>
        <p:txBody>
          <a:bodyPr/>
          <a:lstStyle/>
          <a:p>
            <a:endParaRPr lang="en-US">
              <a:solidFill>
                <a:srgbClr val="DEDEDE">
                  <a:shade val="90000"/>
                </a:srgbClr>
              </a:solidFill>
            </a:endParaRPr>
          </a:p>
        </p:txBody>
      </p:sp>
      <p:sp>
        <p:nvSpPr>
          <p:cNvPr id="27" name="Slide Number Placeholder 26"/>
          <p:cNvSpPr>
            <a:spLocks noGrp="1"/>
          </p:cNvSpPr>
          <p:nvPr>
            <p:ph type="sldNum" sz="quarter" idx="12"/>
          </p:nvPr>
        </p:nvSpPr>
        <p:spPr/>
        <p:txBody>
          <a:bodyPr/>
          <a:lstStyle/>
          <a:p>
            <a:fld id="{B3A8D471-D095-41FB-9550-E0C5A16984BA}" type="slidenum">
              <a:rPr lang="en-US" smtClean="0">
                <a:solidFill>
                  <a:srgbClr val="DEDEDE">
                    <a:shade val="90000"/>
                  </a:srgbClr>
                </a:solidFill>
              </a:rPr>
              <a:pPr/>
              <a:t>‹#›</a:t>
            </a:fld>
            <a:endParaRPr lang="en-US">
              <a:solidFill>
                <a:srgbClr val="DEDEDE">
                  <a:shade val="90000"/>
                </a:srgbClr>
              </a:solidFill>
            </a:endParaRPr>
          </a:p>
        </p:txBody>
      </p:sp>
    </p:spTree>
    <p:extLst>
      <p:ext uri="{BB962C8B-B14F-4D97-AF65-F5344CB8AC3E}">
        <p14:creationId xmlns:p14="http://schemas.microsoft.com/office/powerpoint/2010/main" val="901804323"/>
      </p:ext>
    </p:extLst>
  </p:cSld>
  <p:clrMapOvr>
    <a:overrideClrMapping bg1="dk1" tx1="lt1" bg2="dk2" tx2="lt2" accent1="accent1" accent2="accent2" accent3="accent3" accent4="accent4" accent5="accent5" accent6="accent6" hlink="hlink" folHlink="folHlink"/>
  </p:clrMapOvr>
  <p:transition spd="med">
    <p:wipe dir="r"/>
  </p:transition>
  <p:timing>
    <p:tnLst>
      <p:par>
        <p:cTn id="1" dur="indefinite" restart="never" nodeType="tmRoot"/>
      </p:par>
    </p:tnLst>
  </p:timing>
</p:sldLayout>
</file>

<file path=ppt/slideLayouts/slideLayout3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5" name="Footer Placeholder 4"/>
          <p:cNvSpPr>
            <a:spLocks noGrp="1"/>
          </p:cNvSpPr>
          <p:nvPr>
            <p:ph type="ftr" sz="quarter" idx="11"/>
          </p:nvPr>
        </p:nvSpPr>
        <p:spPr/>
        <p:txBody>
          <a:bodyPr/>
          <a:lstStyle/>
          <a:p>
            <a:endParaRPr lang="en-US">
              <a:solidFill>
                <a:srgbClr val="42445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4146255239"/>
      </p:ext>
    </p:extLst>
  </p:cSld>
  <p:clrMapOvr>
    <a:masterClrMapping/>
  </p:clrMapOvr>
  <p:transition spd="med">
    <p:wipe dir="r"/>
  </p:transition>
  <p:timing>
    <p:tnLst>
      <p:par>
        <p:cTn id="1" dur="indefinite" restart="never" nodeType="tmRoot"/>
      </p:par>
    </p:tnLst>
  </p:timing>
</p:sldLayout>
</file>

<file path=ppt/slideLayouts/slideLayout317.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DEDEDE">
                    <a:shade val="90000"/>
                  </a:srgbClr>
                </a:solidFill>
              </a:rPr>
              <a:pPr/>
              <a:t>8/16/2013</a:t>
            </a:fld>
            <a:endParaRPr lang="en-US">
              <a:solidFill>
                <a:srgbClr val="DEDEDE">
                  <a:shade val="90000"/>
                </a:srgbClr>
              </a:solidFill>
            </a:endParaRPr>
          </a:p>
        </p:txBody>
      </p:sp>
      <p:sp>
        <p:nvSpPr>
          <p:cNvPr id="5" name="Footer Placeholder 4"/>
          <p:cNvSpPr>
            <a:spLocks noGrp="1"/>
          </p:cNvSpPr>
          <p:nvPr>
            <p:ph type="ftr" sz="quarter" idx="11"/>
          </p:nvPr>
        </p:nvSpPr>
        <p:spPr/>
        <p:txBody>
          <a:bodyPr/>
          <a:lstStyle/>
          <a:p>
            <a:endParaRPr lang="en-US">
              <a:solidFill>
                <a:srgbClr val="DEDEDE">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DEDEDE">
                    <a:shade val="90000"/>
                  </a:srgbClr>
                </a:solidFill>
              </a:rPr>
              <a:pPr/>
              <a:t>‹#›</a:t>
            </a:fld>
            <a:endParaRPr lang="en-US">
              <a:solidFill>
                <a:srgbClr val="DEDEDE">
                  <a:shade val="90000"/>
                </a:srgbClr>
              </a:solidFill>
            </a:endParaRPr>
          </a:p>
        </p:txBody>
      </p:sp>
    </p:spTree>
    <p:extLst>
      <p:ext uri="{BB962C8B-B14F-4D97-AF65-F5344CB8AC3E}">
        <p14:creationId xmlns:p14="http://schemas.microsoft.com/office/powerpoint/2010/main" val="3357826989"/>
      </p:ext>
    </p:extLst>
  </p:cSld>
  <p:clrMapOvr>
    <a:overrideClrMapping bg1="dk1" tx1="lt1" bg2="dk2" tx2="lt2" accent1="accent1" accent2="accent2" accent3="accent3" accent4="accent4" accent5="accent5" accent6="accent6" hlink="hlink" folHlink="folHlink"/>
  </p:clrMapOvr>
  <p:transition spd="med">
    <p:wipe dir="r"/>
  </p:transition>
  <p:timing>
    <p:tnLst>
      <p:par>
        <p:cTn id="1" dur="indefinite" restart="never" nodeType="tmRoot"/>
      </p:par>
    </p:tnLst>
  </p:timing>
</p:sldLayout>
</file>

<file path=ppt/slideLayouts/slideLayout3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6" name="Footer Placeholder 5"/>
          <p:cNvSpPr>
            <a:spLocks noGrp="1"/>
          </p:cNvSpPr>
          <p:nvPr>
            <p:ph type="ftr" sz="quarter" idx="11"/>
          </p:nvPr>
        </p:nvSpPr>
        <p:spPr/>
        <p:txBody>
          <a:bodyPr/>
          <a:lstStyle/>
          <a:p>
            <a:endParaRPr lang="en-US">
              <a:solidFill>
                <a:srgbClr val="424456">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3574877523"/>
      </p:ext>
    </p:extLst>
  </p:cSld>
  <p:clrMapOvr>
    <a:masterClrMapping/>
  </p:clrMapOvr>
  <p:transition spd="med">
    <p:wipe dir="r"/>
  </p:transition>
  <p:timing>
    <p:tnLst>
      <p:par>
        <p:cTn id="1" dur="indefinite" restart="never" nodeType="tmRoot"/>
      </p:par>
    </p:tnLst>
  </p:timing>
</p:sldLayout>
</file>

<file path=ppt/slideLayouts/slideLayout3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8" name="Footer Placeholder 7"/>
          <p:cNvSpPr>
            <a:spLocks noGrp="1"/>
          </p:cNvSpPr>
          <p:nvPr>
            <p:ph type="ftr" sz="quarter" idx="11"/>
          </p:nvPr>
        </p:nvSpPr>
        <p:spPr/>
        <p:txBody>
          <a:bodyPr/>
          <a:lstStyle/>
          <a:p>
            <a:endParaRPr lang="en-US">
              <a:solidFill>
                <a:srgbClr val="424456">
                  <a:shade val="90000"/>
                </a:srgbClr>
              </a:solidFill>
            </a:endParaRPr>
          </a:p>
        </p:txBody>
      </p:sp>
      <p:sp>
        <p:nvSpPr>
          <p:cNvPr id="9" name="Slide Number Placeholder 8"/>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1432641118"/>
      </p:ext>
    </p:extLst>
  </p:cSld>
  <p:clrMapOvr>
    <a:masterClrMapping/>
  </p:clrMapOvr>
  <p:transition spd="med">
    <p:wipe dir="r"/>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8/16/2013</a:t>
            </a:fld>
            <a:endParaRPr lang="en-US">
              <a:solidFill>
                <a:srgbClr val="D6ECFF">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2975271127"/>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4" name="Footer Placeholder 3"/>
          <p:cNvSpPr>
            <a:spLocks noGrp="1"/>
          </p:cNvSpPr>
          <p:nvPr>
            <p:ph type="ftr" sz="quarter" idx="11"/>
          </p:nvPr>
        </p:nvSpPr>
        <p:spPr/>
        <p:txBody>
          <a:bodyPr/>
          <a:lstStyle/>
          <a:p>
            <a:endParaRPr lang="en-US">
              <a:solidFill>
                <a:srgbClr val="424456">
                  <a:shade val="90000"/>
                </a:srgbClr>
              </a:solidFill>
            </a:endParaRPr>
          </a:p>
        </p:txBody>
      </p:sp>
      <p:sp>
        <p:nvSpPr>
          <p:cNvPr id="5" name="Slide Number Placeholder 4"/>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1844466947"/>
      </p:ext>
    </p:extLst>
  </p:cSld>
  <p:clrMapOvr>
    <a:masterClrMapping/>
  </p:clrMapOvr>
  <p:transition spd="med">
    <p:wipe dir="r"/>
  </p:transition>
  <p:timing>
    <p:tnLst>
      <p:par>
        <p:cTn id="1" dur="indefinite" restart="never" nodeType="tmRoot"/>
      </p:par>
    </p:tnLst>
  </p:timing>
</p:sldLayout>
</file>

<file path=ppt/slideLayouts/slideLayout3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3" name="Footer Placeholder 2"/>
          <p:cNvSpPr>
            <a:spLocks noGrp="1"/>
          </p:cNvSpPr>
          <p:nvPr>
            <p:ph type="ftr" sz="quarter" idx="11"/>
          </p:nvPr>
        </p:nvSpPr>
        <p:spPr/>
        <p:txBody>
          <a:bodyPr/>
          <a:lstStyle/>
          <a:p>
            <a:endParaRPr lang="en-US">
              <a:solidFill>
                <a:srgbClr val="424456">
                  <a:shade val="90000"/>
                </a:srgbClr>
              </a:solidFill>
            </a:endParaRPr>
          </a:p>
        </p:txBody>
      </p:sp>
      <p:sp>
        <p:nvSpPr>
          <p:cNvPr id="4" name="Slide Number Placeholder 3"/>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3934812474"/>
      </p:ext>
    </p:extLst>
  </p:cSld>
  <p:clrMapOvr>
    <a:masterClrMapping/>
  </p:clrMapOvr>
  <p:transition spd="med">
    <p:wipe dir="r"/>
  </p:transition>
  <p:timing>
    <p:tnLst>
      <p:par>
        <p:cTn id="1" dur="indefinite" restart="never" nodeType="tmRoot"/>
      </p:par>
    </p:tnLst>
  </p:timing>
</p:sldLayout>
</file>

<file path=ppt/slideLayouts/slideLayout3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6" name="Footer Placeholder 5"/>
          <p:cNvSpPr>
            <a:spLocks noGrp="1"/>
          </p:cNvSpPr>
          <p:nvPr>
            <p:ph type="ftr" sz="quarter" idx="11"/>
          </p:nvPr>
        </p:nvSpPr>
        <p:spPr/>
        <p:txBody>
          <a:bodyPr/>
          <a:lstStyle/>
          <a:p>
            <a:endParaRPr lang="en-US">
              <a:solidFill>
                <a:srgbClr val="424456">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1342487532"/>
      </p:ext>
    </p:extLst>
  </p:cSld>
  <p:clrMapOvr>
    <a:masterClrMapping/>
  </p:clrMapOvr>
  <p:transition spd="med">
    <p:wipe dir="r"/>
  </p:transition>
  <p:timing>
    <p:tnLst>
      <p:par>
        <p:cTn id="1" dur="indefinite" restart="never" nodeType="tmRoot"/>
      </p:par>
    </p:tnLst>
  </p:timing>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6" name="Footer Placeholder 5"/>
          <p:cNvSpPr>
            <a:spLocks noGrp="1"/>
          </p:cNvSpPr>
          <p:nvPr>
            <p:ph type="ftr" sz="quarter" idx="11"/>
          </p:nvPr>
        </p:nvSpPr>
        <p:spPr/>
        <p:txBody>
          <a:bodyPr/>
          <a:lstStyle/>
          <a:p>
            <a:endParaRPr lang="en-US">
              <a:solidFill>
                <a:srgbClr val="424456">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4143476766"/>
      </p:ext>
    </p:extLst>
  </p:cSld>
  <p:clrMapOvr>
    <a:masterClrMapping/>
  </p:clrMapOvr>
  <p:transition spd="med">
    <p:wipe dir="r"/>
  </p:transition>
  <p:timing>
    <p:tnLst>
      <p:par>
        <p:cTn id="1" dur="indefinite" restart="never" nodeType="tmRoot"/>
      </p:par>
    </p:tnLst>
  </p:timing>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5" name="Footer Placeholder 4"/>
          <p:cNvSpPr>
            <a:spLocks noGrp="1"/>
          </p:cNvSpPr>
          <p:nvPr>
            <p:ph type="ftr" sz="quarter" idx="11"/>
          </p:nvPr>
        </p:nvSpPr>
        <p:spPr/>
        <p:txBody>
          <a:bodyPr/>
          <a:lstStyle/>
          <a:p>
            <a:endParaRPr lang="en-US">
              <a:solidFill>
                <a:srgbClr val="42445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2350848638"/>
      </p:ext>
    </p:extLst>
  </p:cSld>
  <p:clrMapOvr>
    <a:masterClrMapping/>
  </p:clrMapOvr>
  <p:transition spd="med">
    <p:wipe dir="r"/>
  </p:transition>
  <p:timing>
    <p:tnLst>
      <p:par>
        <p:cTn id="1" dur="indefinite" restart="never" nodeType="tmRoot"/>
      </p:par>
    </p:tnLst>
  </p:timing>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5" name="Footer Placeholder 4"/>
          <p:cNvSpPr>
            <a:spLocks noGrp="1"/>
          </p:cNvSpPr>
          <p:nvPr>
            <p:ph type="ftr" sz="quarter" idx="11"/>
          </p:nvPr>
        </p:nvSpPr>
        <p:spPr/>
        <p:txBody>
          <a:bodyPr/>
          <a:lstStyle/>
          <a:p>
            <a:endParaRPr lang="en-US">
              <a:solidFill>
                <a:srgbClr val="42445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2919761897"/>
      </p:ext>
    </p:extLst>
  </p:cSld>
  <p:clrMapOvr>
    <a:masterClrMapping/>
  </p:clrMapOvr>
  <p:transition spd="med">
    <p:wipe dir="r"/>
  </p:transition>
  <p:timing>
    <p:tnLst>
      <p:par>
        <p:cTn id="1" dur="indefinite" restart="never" nodeType="tmRoot"/>
      </p:par>
    </p:tnLst>
  </p:timing>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E7F2F75C-DD60-4675-AE18-DF526F5DF62B}" type="datetimeFigureOut">
              <a:rPr lang="en-US" smtClean="0">
                <a:solidFill>
                  <a:srgbClr val="DEDEDE">
                    <a:shade val="90000"/>
                  </a:srgbClr>
                </a:solidFill>
              </a:rPr>
              <a:pPr/>
              <a:t>8/16/2013</a:t>
            </a:fld>
            <a:endParaRPr lang="en-US">
              <a:solidFill>
                <a:srgbClr val="DEDEDE">
                  <a:shade val="90000"/>
                </a:srgbClr>
              </a:solidFill>
            </a:endParaRPr>
          </a:p>
        </p:txBody>
      </p:sp>
      <p:sp>
        <p:nvSpPr>
          <p:cNvPr id="19" name="Footer Placeholder 18"/>
          <p:cNvSpPr>
            <a:spLocks noGrp="1"/>
          </p:cNvSpPr>
          <p:nvPr>
            <p:ph type="ftr" sz="quarter" idx="11"/>
          </p:nvPr>
        </p:nvSpPr>
        <p:spPr/>
        <p:txBody>
          <a:bodyPr/>
          <a:lstStyle/>
          <a:p>
            <a:endParaRPr lang="en-US">
              <a:solidFill>
                <a:srgbClr val="DEDEDE">
                  <a:shade val="90000"/>
                </a:srgbClr>
              </a:solidFill>
            </a:endParaRPr>
          </a:p>
        </p:txBody>
      </p:sp>
      <p:sp>
        <p:nvSpPr>
          <p:cNvPr id="27" name="Slide Number Placeholder 26"/>
          <p:cNvSpPr>
            <a:spLocks noGrp="1"/>
          </p:cNvSpPr>
          <p:nvPr>
            <p:ph type="sldNum" sz="quarter" idx="12"/>
          </p:nvPr>
        </p:nvSpPr>
        <p:spPr/>
        <p:txBody>
          <a:bodyPr/>
          <a:lstStyle/>
          <a:p>
            <a:fld id="{B3A8D471-D095-41FB-9550-E0C5A16984BA}" type="slidenum">
              <a:rPr lang="en-US" smtClean="0">
                <a:solidFill>
                  <a:srgbClr val="DEDEDE">
                    <a:shade val="90000"/>
                  </a:srgbClr>
                </a:solidFill>
              </a:rPr>
              <a:pPr/>
              <a:t>‹#›</a:t>
            </a:fld>
            <a:endParaRPr lang="en-US">
              <a:solidFill>
                <a:srgbClr val="DEDEDE">
                  <a:shade val="90000"/>
                </a:srgbClr>
              </a:solidFill>
            </a:endParaRPr>
          </a:p>
        </p:txBody>
      </p:sp>
    </p:spTree>
    <p:extLst>
      <p:ext uri="{BB962C8B-B14F-4D97-AF65-F5344CB8AC3E}">
        <p14:creationId xmlns:p14="http://schemas.microsoft.com/office/powerpoint/2010/main" val="1195258372"/>
      </p:ext>
    </p:extLst>
  </p:cSld>
  <p:clrMapOvr>
    <a:overrideClrMapping bg1="dk1" tx1="lt1" bg2="dk2" tx2="lt2" accent1="accent1" accent2="accent2" accent3="accent3" accent4="accent4" accent5="accent5" accent6="accent6" hlink="hlink" folHlink="folHlink"/>
  </p:clrMapOvr>
  <p:transition spd="med">
    <p:wipe dir="r"/>
  </p:transition>
  <p:timing>
    <p:tnLst>
      <p:par>
        <p:cTn id="1" dur="indefinite" restart="never" nodeType="tmRoot"/>
      </p:par>
    </p:tnLst>
  </p:timing>
</p:sldLayout>
</file>

<file path=ppt/slideLayouts/slideLayout3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5" name="Footer Placeholder 4"/>
          <p:cNvSpPr>
            <a:spLocks noGrp="1"/>
          </p:cNvSpPr>
          <p:nvPr>
            <p:ph type="ftr" sz="quarter" idx="11"/>
          </p:nvPr>
        </p:nvSpPr>
        <p:spPr/>
        <p:txBody>
          <a:bodyPr/>
          <a:lstStyle/>
          <a:p>
            <a:endParaRPr lang="en-US">
              <a:solidFill>
                <a:srgbClr val="42445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156321019"/>
      </p:ext>
    </p:extLst>
  </p:cSld>
  <p:clrMapOvr>
    <a:masterClrMapping/>
  </p:clrMapOvr>
  <p:transition spd="med">
    <p:wipe dir="r"/>
  </p:transition>
  <p:timing>
    <p:tnLst>
      <p:par>
        <p:cTn id="1" dur="indefinite" restart="never" nodeType="tmRoot"/>
      </p:par>
    </p:tnLst>
  </p:timing>
</p:sldLayout>
</file>

<file path=ppt/slideLayouts/slideLayout328.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DEDEDE">
                    <a:shade val="90000"/>
                  </a:srgbClr>
                </a:solidFill>
              </a:rPr>
              <a:pPr/>
              <a:t>8/16/2013</a:t>
            </a:fld>
            <a:endParaRPr lang="en-US">
              <a:solidFill>
                <a:srgbClr val="DEDEDE">
                  <a:shade val="90000"/>
                </a:srgbClr>
              </a:solidFill>
            </a:endParaRPr>
          </a:p>
        </p:txBody>
      </p:sp>
      <p:sp>
        <p:nvSpPr>
          <p:cNvPr id="5" name="Footer Placeholder 4"/>
          <p:cNvSpPr>
            <a:spLocks noGrp="1"/>
          </p:cNvSpPr>
          <p:nvPr>
            <p:ph type="ftr" sz="quarter" idx="11"/>
          </p:nvPr>
        </p:nvSpPr>
        <p:spPr/>
        <p:txBody>
          <a:bodyPr/>
          <a:lstStyle/>
          <a:p>
            <a:endParaRPr lang="en-US">
              <a:solidFill>
                <a:srgbClr val="DEDEDE">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DEDEDE">
                    <a:shade val="90000"/>
                  </a:srgbClr>
                </a:solidFill>
              </a:rPr>
              <a:pPr/>
              <a:t>‹#›</a:t>
            </a:fld>
            <a:endParaRPr lang="en-US">
              <a:solidFill>
                <a:srgbClr val="DEDEDE">
                  <a:shade val="90000"/>
                </a:srgbClr>
              </a:solidFill>
            </a:endParaRPr>
          </a:p>
        </p:txBody>
      </p:sp>
    </p:spTree>
    <p:extLst>
      <p:ext uri="{BB962C8B-B14F-4D97-AF65-F5344CB8AC3E}">
        <p14:creationId xmlns:p14="http://schemas.microsoft.com/office/powerpoint/2010/main" val="1920040587"/>
      </p:ext>
    </p:extLst>
  </p:cSld>
  <p:clrMapOvr>
    <a:overrideClrMapping bg1="dk1" tx1="lt1" bg2="dk2" tx2="lt2" accent1="accent1" accent2="accent2" accent3="accent3" accent4="accent4" accent5="accent5" accent6="accent6" hlink="hlink" folHlink="folHlink"/>
  </p:clrMapOvr>
  <p:transition spd="med">
    <p:wipe dir="r"/>
  </p:transition>
  <p:timing>
    <p:tnLst>
      <p:par>
        <p:cTn id="1" dur="indefinite" restart="never" nodeType="tmRoot"/>
      </p:par>
    </p:tnLst>
  </p:timing>
</p:sldLayout>
</file>

<file path=ppt/slideLayouts/slideLayout3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6" name="Footer Placeholder 5"/>
          <p:cNvSpPr>
            <a:spLocks noGrp="1"/>
          </p:cNvSpPr>
          <p:nvPr>
            <p:ph type="ftr" sz="quarter" idx="11"/>
          </p:nvPr>
        </p:nvSpPr>
        <p:spPr/>
        <p:txBody>
          <a:bodyPr/>
          <a:lstStyle/>
          <a:p>
            <a:endParaRPr lang="en-US">
              <a:solidFill>
                <a:srgbClr val="424456">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3339346171"/>
      </p:ext>
    </p:extLst>
  </p:cSld>
  <p:clrMapOvr>
    <a:masterClrMapping/>
  </p:clrMapOvr>
  <p:transition spd="med">
    <p:wipe dir="r"/>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8/16/2013</a:t>
            </a:fld>
            <a:endParaRPr lang="en-US">
              <a:solidFill>
                <a:srgbClr val="D6ECFF">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2904874245"/>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8" name="Footer Placeholder 7"/>
          <p:cNvSpPr>
            <a:spLocks noGrp="1"/>
          </p:cNvSpPr>
          <p:nvPr>
            <p:ph type="ftr" sz="quarter" idx="11"/>
          </p:nvPr>
        </p:nvSpPr>
        <p:spPr/>
        <p:txBody>
          <a:bodyPr/>
          <a:lstStyle/>
          <a:p>
            <a:endParaRPr lang="en-US">
              <a:solidFill>
                <a:srgbClr val="424456">
                  <a:shade val="90000"/>
                </a:srgbClr>
              </a:solidFill>
            </a:endParaRPr>
          </a:p>
        </p:txBody>
      </p:sp>
      <p:sp>
        <p:nvSpPr>
          <p:cNvPr id="9" name="Slide Number Placeholder 8"/>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2834545306"/>
      </p:ext>
    </p:extLst>
  </p:cSld>
  <p:clrMapOvr>
    <a:masterClrMapping/>
  </p:clrMapOvr>
  <p:transition spd="med">
    <p:wipe dir="r"/>
  </p:transition>
  <p:timing>
    <p:tnLst>
      <p:par>
        <p:cTn id="1" dur="indefinite" restart="never" nodeType="tmRoot"/>
      </p:par>
    </p:tnLst>
  </p:timing>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4" name="Footer Placeholder 3"/>
          <p:cNvSpPr>
            <a:spLocks noGrp="1"/>
          </p:cNvSpPr>
          <p:nvPr>
            <p:ph type="ftr" sz="quarter" idx="11"/>
          </p:nvPr>
        </p:nvSpPr>
        <p:spPr/>
        <p:txBody>
          <a:bodyPr/>
          <a:lstStyle/>
          <a:p>
            <a:endParaRPr lang="en-US">
              <a:solidFill>
                <a:srgbClr val="424456">
                  <a:shade val="90000"/>
                </a:srgbClr>
              </a:solidFill>
            </a:endParaRPr>
          </a:p>
        </p:txBody>
      </p:sp>
      <p:sp>
        <p:nvSpPr>
          <p:cNvPr id="5" name="Slide Number Placeholder 4"/>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3572757754"/>
      </p:ext>
    </p:extLst>
  </p:cSld>
  <p:clrMapOvr>
    <a:masterClrMapping/>
  </p:clrMapOvr>
  <p:transition spd="med">
    <p:wipe dir="r"/>
  </p:transition>
  <p:timing>
    <p:tnLst>
      <p:par>
        <p:cTn id="1" dur="indefinite" restart="never" nodeType="tmRoot"/>
      </p:par>
    </p:tnLst>
  </p:timing>
</p:sldLayout>
</file>

<file path=ppt/slideLayouts/slideLayout3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3" name="Footer Placeholder 2"/>
          <p:cNvSpPr>
            <a:spLocks noGrp="1"/>
          </p:cNvSpPr>
          <p:nvPr>
            <p:ph type="ftr" sz="quarter" idx="11"/>
          </p:nvPr>
        </p:nvSpPr>
        <p:spPr/>
        <p:txBody>
          <a:bodyPr/>
          <a:lstStyle/>
          <a:p>
            <a:endParaRPr lang="en-US">
              <a:solidFill>
                <a:srgbClr val="424456">
                  <a:shade val="90000"/>
                </a:srgbClr>
              </a:solidFill>
            </a:endParaRPr>
          </a:p>
        </p:txBody>
      </p:sp>
      <p:sp>
        <p:nvSpPr>
          <p:cNvPr id="4" name="Slide Number Placeholder 3"/>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2816748070"/>
      </p:ext>
    </p:extLst>
  </p:cSld>
  <p:clrMapOvr>
    <a:masterClrMapping/>
  </p:clrMapOvr>
  <p:transition spd="med">
    <p:wipe dir="r"/>
  </p:transition>
  <p:timing>
    <p:tnLst>
      <p:par>
        <p:cTn id="1" dur="indefinite" restart="never" nodeType="tmRoot"/>
      </p:par>
    </p:tnLst>
  </p:timing>
</p:sldLayout>
</file>

<file path=ppt/slideLayouts/slideLayout3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6" name="Footer Placeholder 5"/>
          <p:cNvSpPr>
            <a:spLocks noGrp="1"/>
          </p:cNvSpPr>
          <p:nvPr>
            <p:ph type="ftr" sz="quarter" idx="11"/>
          </p:nvPr>
        </p:nvSpPr>
        <p:spPr/>
        <p:txBody>
          <a:bodyPr/>
          <a:lstStyle/>
          <a:p>
            <a:endParaRPr lang="en-US">
              <a:solidFill>
                <a:srgbClr val="424456">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3710862833"/>
      </p:ext>
    </p:extLst>
  </p:cSld>
  <p:clrMapOvr>
    <a:masterClrMapping/>
  </p:clrMapOvr>
  <p:transition spd="med">
    <p:wipe dir="r"/>
  </p:transition>
  <p:timing>
    <p:tnLst>
      <p:par>
        <p:cTn id="1" dur="indefinite" restart="never" nodeType="tmRoot"/>
      </p:par>
    </p:tnLst>
  </p:timing>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6" name="Footer Placeholder 5"/>
          <p:cNvSpPr>
            <a:spLocks noGrp="1"/>
          </p:cNvSpPr>
          <p:nvPr>
            <p:ph type="ftr" sz="quarter" idx="11"/>
          </p:nvPr>
        </p:nvSpPr>
        <p:spPr/>
        <p:txBody>
          <a:bodyPr/>
          <a:lstStyle/>
          <a:p>
            <a:endParaRPr lang="en-US">
              <a:solidFill>
                <a:srgbClr val="424456">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3421116020"/>
      </p:ext>
    </p:extLst>
  </p:cSld>
  <p:clrMapOvr>
    <a:masterClrMapping/>
  </p:clrMapOvr>
  <p:transition spd="med">
    <p:wipe dir="r"/>
  </p:transition>
  <p:timing>
    <p:tnLst>
      <p:par>
        <p:cTn id="1" dur="indefinite" restart="never" nodeType="tmRoot"/>
      </p:par>
    </p:tnLst>
  </p:timing>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5" name="Footer Placeholder 4"/>
          <p:cNvSpPr>
            <a:spLocks noGrp="1"/>
          </p:cNvSpPr>
          <p:nvPr>
            <p:ph type="ftr" sz="quarter" idx="11"/>
          </p:nvPr>
        </p:nvSpPr>
        <p:spPr/>
        <p:txBody>
          <a:bodyPr/>
          <a:lstStyle/>
          <a:p>
            <a:endParaRPr lang="en-US">
              <a:solidFill>
                <a:srgbClr val="42445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1865312674"/>
      </p:ext>
    </p:extLst>
  </p:cSld>
  <p:clrMapOvr>
    <a:masterClrMapping/>
  </p:clrMapOvr>
  <p:transition spd="med">
    <p:wipe dir="r"/>
  </p:transition>
  <p:timing>
    <p:tnLst>
      <p:par>
        <p:cTn id="1" dur="indefinite" restart="never" nodeType="tmRoot"/>
      </p:par>
    </p:tnLst>
  </p:timing>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5" name="Footer Placeholder 4"/>
          <p:cNvSpPr>
            <a:spLocks noGrp="1"/>
          </p:cNvSpPr>
          <p:nvPr>
            <p:ph type="ftr" sz="quarter" idx="11"/>
          </p:nvPr>
        </p:nvSpPr>
        <p:spPr/>
        <p:txBody>
          <a:bodyPr/>
          <a:lstStyle/>
          <a:p>
            <a:endParaRPr lang="en-US">
              <a:solidFill>
                <a:srgbClr val="42445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3438296930"/>
      </p:ext>
    </p:extLst>
  </p:cSld>
  <p:clrMapOvr>
    <a:masterClrMapping/>
  </p:clrMapOvr>
  <p:transition spd="med">
    <p:wipe dir="r"/>
  </p:transition>
  <p:timing>
    <p:tnLst>
      <p:par>
        <p:cTn id="1" dur="indefinite" restart="never" nodeType="tmRoot"/>
      </p:par>
    </p:tnLst>
  </p:timing>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E7F2F75C-DD60-4675-AE18-DF526F5DF62B}" type="datetimeFigureOut">
              <a:rPr lang="en-US" smtClean="0">
                <a:solidFill>
                  <a:srgbClr val="DEDEDE">
                    <a:shade val="90000"/>
                  </a:srgbClr>
                </a:solidFill>
              </a:rPr>
              <a:pPr/>
              <a:t>8/16/2013</a:t>
            </a:fld>
            <a:endParaRPr lang="en-US">
              <a:solidFill>
                <a:srgbClr val="DEDEDE">
                  <a:shade val="90000"/>
                </a:srgbClr>
              </a:solidFill>
            </a:endParaRPr>
          </a:p>
        </p:txBody>
      </p:sp>
      <p:sp>
        <p:nvSpPr>
          <p:cNvPr id="19" name="Footer Placeholder 18"/>
          <p:cNvSpPr>
            <a:spLocks noGrp="1"/>
          </p:cNvSpPr>
          <p:nvPr>
            <p:ph type="ftr" sz="quarter" idx="11"/>
          </p:nvPr>
        </p:nvSpPr>
        <p:spPr/>
        <p:txBody>
          <a:bodyPr/>
          <a:lstStyle/>
          <a:p>
            <a:endParaRPr lang="en-US">
              <a:solidFill>
                <a:srgbClr val="DEDEDE">
                  <a:shade val="90000"/>
                </a:srgbClr>
              </a:solidFill>
            </a:endParaRPr>
          </a:p>
        </p:txBody>
      </p:sp>
      <p:sp>
        <p:nvSpPr>
          <p:cNvPr id="27" name="Slide Number Placeholder 26"/>
          <p:cNvSpPr>
            <a:spLocks noGrp="1"/>
          </p:cNvSpPr>
          <p:nvPr>
            <p:ph type="sldNum" sz="quarter" idx="12"/>
          </p:nvPr>
        </p:nvSpPr>
        <p:spPr/>
        <p:txBody>
          <a:bodyPr/>
          <a:lstStyle/>
          <a:p>
            <a:fld id="{B3A8D471-D095-41FB-9550-E0C5A16984BA}" type="slidenum">
              <a:rPr lang="en-US" smtClean="0">
                <a:solidFill>
                  <a:srgbClr val="DEDEDE">
                    <a:shade val="90000"/>
                  </a:srgbClr>
                </a:solidFill>
              </a:rPr>
              <a:pPr/>
              <a:t>‹#›</a:t>
            </a:fld>
            <a:endParaRPr lang="en-US">
              <a:solidFill>
                <a:srgbClr val="DEDEDE">
                  <a:shade val="90000"/>
                </a:srgbClr>
              </a:solidFill>
            </a:endParaRPr>
          </a:p>
        </p:txBody>
      </p:sp>
    </p:spTree>
    <p:extLst>
      <p:ext uri="{BB962C8B-B14F-4D97-AF65-F5344CB8AC3E}">
        <p14:creationId xmlns:p14="http://schemas.microsoft.com/office/powerpoint/2010/main" val="4022943894"/>
      </p:ext>
    </p:extLst>
  </p:cSld>
  <p:clrMapOvr>
    <a:overrideClrMapping bg1="dk1" tx1="lt1" bg2="dk2" tx2="lt2" accent1="accent1" accent2="accent2" accent3="accent3" accent4="accent4" accent5="accent5" accent6="accent6" hlink="hlink" folHlink="folHlink"/>
  </p:clrMapOvr>
  <p:transition spd="med">
    <p:wipe dir="r"/>
  </p:transition>
  <p:timing>
    <p:tnLst>
      <p:par>
        <p:cTn id="1" dur="indefinite" restart="never" nodeType="tmRoot"/>
      </p:par>
    </p:tnLst>
  </p:timing>
</p:sldLayout>
</file>

<file path=ppt/slideLayouts/slideLayout3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5" name="Footer Placeholder 4"/>
          <p:cNvSpPr>
            <a:spLocks noGrp="1"/>
          </p:cNvSpPr>
          <p:nvPr>
            <p:ph type="ftr" sz="quarter" idx="11"/>
          </p:nvPr>
        </p:nvSpPr>
        <p:spPr/>
        <p:txBody>
          <a:bodyPr/>
          <a:lstStyle/>
          <a:p>
            <a:endParaRPr lang="en-US">
              <a:solidFill>
                <a:srgbClr val="42445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1394066588"/>
      </p:ext>
    </p:extLst>
  </p:cSld>
  <p:clrMapOvr>
    <a:masterClrMapping/>
  </p:clrMapOvr>
  <p:transition spd="med">
    <p:wipe dir="r"/>
  </p:transition>
  <p:timing>
    <p:tnLst>
      <p:par>
        <p:cTn id="1" dur="indefinite" restart="never" nodeType="tmRoot"/>
      </p:par>
    </p:tnLst>
  </p:timing>
</p:sldLayout>
</file>

<file path=ppt/slideLayouts/slideLayout339.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DEDEDE">
                    <a:shade val="90000"/>
                  </a:srgbClr>
                </a:solidFill>
              </a:rPr>
              <a:pPr/>
              <a:t>8/16/2013</a:t>
            </a:fld>
            <a:endParaRPr lang="en-US">
              <a:solidFill>
                <a:srgbClr val="DEDEDE">
                  <a:shade val="90000"/>
                </a:srgbClr>
              </a:solidFill>
            </a:endParaRPr>
          </a:p>
        </p:txBody>
      </p:sp>
      <p:sp>
        <p:nvSpPr>
          <p:cNvPr id="5" name="Footer Placeholder 4"/>
          <p:cNvSpPr>
            <a:spLocks noGrp="1"/>
          </p:cNvSpPr>
          <p:nvPr>
            <p:ph type="ftr" sz="quarter" idx="11"/>
          </p:nvPr>
        </p:nvSpPr>
        <p:spPr/>
        <p:txBody>
          <a:bodyPr/>
          <a:lstStyle/>
          <a:p>
            <a:endParaRPr lang="en-US">
              <a:solidFill>
                <a:srgbClr val="DEDEDE">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DEDEDE">
                    <a:shade val="90000"/>
                  </a:srgbClr>
                </a:solidFill>
              </a:rPr>
              <a:pPr/>
              <a:t>‹#›</a:t>
            </a:fld>
            <a:endParaRPr lang="en-US">
              <a:solidFill>
                <a:srgbClr val="DEDEDE">
                  <a:shade val="90000"/>
                </a:srgbClr>
              </a:solidFill>
            </a:endParaRPr>
          </a:p>
        </p:txBody>
      </p:sp>
    </p:spTree>
    <p:extLst>
      <p:ext uri="{BB962C8B-B14F-4D97-AF65-F5344CB8AC3E}">
        <p14:creationId xmlns:p14="http://schemas.microsoft.com/office/powerpoint/2010/main" val="3942295930"/>
      </p:ext>
    </p:extLst>
  </p:cSld>
  <p:clrMapOvr>
    <a:overrideClrMapping bg1="dk1" tx1="lt1" bg2="dk2" tx2="lt2" accent1="accent1" accent2="accent2" accent3="accent3" accent4="accent4" accent5="accent5" accent6="accent6" hlink="hlink" folHlink="folHlink"/>
  </p:clrMapOvr>
  <p:transition spd="med">
    <p:wipe dir="r"/>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8/16/2013</a:t>
            </a:fld>
            <a:endParaRPr lang="en-US">
              <a:solidFill>
                <a:srgbClr val="D6ECFF">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1905642244"/>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6" name="Footer Placeholder 5"/>
          <p:cNvSpPr>
            <a:spLocks noGrp="1"/>
          </p:cNvSpPr>
          <p:nvPr>
            <p:ph type="ftr" sz="quarter" idx="11"/>
          </p:nvPr>
        </p:nvSpPr>
        <p:spPr/>
        <p:txBody>
          <a:bodyPr/>
          <a:lstStyle/>
          <a:p>
            <a:endParaRPr lang="en-US">
              <a:solidFill>
                <a:srgbClr val="424456">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1396152317"/>
      </p:ext>
    </p:extLst>
  </p:cSld>
  <p:clrMapOvr>
    <a:masterClrMapping/>
  </p:clrMapOvr>
  <p:transition spd="med">
    <p:wipe dir="r"/>
  </p:transition>
  <p:timing>
    <p:tnLst>
      <p:par>
        <p:cTn id="1" dur="indefinite" restart="never" nodeType="tmRoot"/>
      </p:par>
    </p:tnLst>
  </p:timing>
</p:sldLayout>
</file>

<file path=ppt/slideLayouts/slideLayout3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8" name="Footer Placeholder 7"/>
          <p:cNvSpPr>
            <a:spLocks noGrp="1"/>
          </p:cNvSpPr>
          <p:nvPr>
            <p:ph type="ftr" sz="quarter" idx="11"/>
          </p:nvPr>
        </p:nvSpPr>
        <p:spPr/>
        <p:txBody>
          <a:bodyPr/>
          <a:lstStyle/>
          <a:p>
            <a:endParaRPr lang="en-US">
              <a:solidFill>
                <a:srgbClr val="424456">
                  <a:shade val="90000"/>
                </a:srgbClr>
              </a:solidFill>
            </a:endParaRPr>
          </a:p>
        </p:txBody>
      </p:sp>
      <p:sp>
        <p:nvSpPr>
          <p:cNvPr id="9" name="Slide Number Placeholder 8"/>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2816536826"/>
      </p:ext>
    </p:extLst>
  </p:cSld>
  <p:clrMapOvr>
    <a:masterClrMapping/>
  </p:clrMapOvr>
  <p:transition spd="med">
    <p:wipe dir="r"/>
  </p:transition>
  <p:timing>
    <p:tnLst>
      <p:par>
        <p:cTn id="1" dur="indefinite" restart="never" nodeType="tmRoot"/>
      </p:par>
    </p:tnLst>
  </p:timing>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4" name="Footer Placeholder 3"/>
          <p:cNvSpPr>
            <a:spLocks noGrp="1"/>
          </p:cNvSpPr>
          <p:nvPr>
            <p:ph type="ftr" sz="quarter" idx="11"/>
          </p:nvPr>
        </p:nvSpPr>
        <p:spPr/>
        <p:txBody>
          <a:bodyPr/>
          <a:lstStyle/>
          <a:p>
            <a:endParaRPr lang="en-US">
              <a:solidFill>
                <a:srgbClr val="424456">
                  <a:shade val="90000"/>
                </a:srgbClr>
              </a:solidFill>
            </a:endParaRPr>
          </a:p>
        </p:txBody>
      </p:sp>
      <p:sp>
        <p:nvSpPr>
          <p:cNvPr id="5" name="Slide Number Placeholder 4"/>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3789436299"/>
      </p:ext>
    </p:extLst>
  </p:cSld>
  <p:clrMapOvr>
    <a:masterClrMapping/>
  </p:clrMapOvr>
  <p:transition spd="med">
    <p:wipe dir="r"/>
  </p:transition>
  <p:timing>
    <p:tnLst>
      <p:par>
        <p:cTn id="1" dur="indefinite" restart="never" nodeType="tmRoot"/>
      </p:par>
    </p:tnLst>
  </p:timing>
</p:sldLayout>
</file>

<file path=ppt/slideLayouts/slideLayout3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3" name="Footer Placeholder 2"/>
          <p:cNvSpPr>
            <a:spLocks noGrp="1"/>
          </p:cNvSpPr>
          <p:nvPr>
            <p:ph type="ftr" sz="quarter" idx="11"/>
          </p:nvPr>
        </p:nvSpPr>
        <p:spPr/>
        <p:txBody>
          <a:bodyPr/>
          <a:lstStyle/>
          <a:p>
            <a:endParaRPr lang="en-US">
              <a:solidFill>
                <a:srgbClr val="424456">
                  <a:shade val="90000"/>
                </a:srgbClr>
              </a:solidFill>
            </a:endParaRPr>
          </a:p>
        </p:txBody>
      </p:sp>
      <p:sp>
        <p:nvSpPr>
          <p:cNvPr id="4" name="Slide Number Placeholder 3"/>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3748413904"/>
      </p:ext>
    </p:extLst>
  </p:cSld>
  <p:clrMapOvr>
    <a:masterClrMapping/>
  </p:clrMapOvr>
  <p:transition spd="med">
    <p:wipe dir="r"/>
  </p:transition>
  <p:timing>
    <p:tnLst>
      <p:par>
        <p:cTn id="1" dur="indefinite" restart="never" nodeType="tmRoot"/>
      </p:par>
    </p:tnLst>
  </p:timing>
</p:sldLayout>
</file>

<file path=ppt/slideLayouts/slideLayout3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6" name="Footer Placeholder 5"/>
          <p:cNvSpPr>
            <a:spLocks noGrp="1"/>
          </p:cNvSpPr>
          <p:nvPr>
            <p:ph type="ftr" sz="quarter" idx="11"/>
          </p:nvPr>
        </p:nvSpPr>
        <p:spPr/>
        <p:txBody>
          <a:bodyPr/>
          <a:lstStyle/>
          <a:p>
            <a:endParaRPr lang="en-US">
              <a:solidFill>
                <a:srgbClr val="424456">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2402639274"/>
      </p:ext>
    </p:extLst>
  </p:cSld>
  <p:clrMapOvr>
    <a:masterClrMapping/>
  </p:clrMapOvr>
  <p:transition spd="med">
    <p:wipe dir="r"/>
  </p:transition>
  <p:timing>
    <p:tnLst>
      <p:par>
        <p:cTn id="1" dur="indefinite" restart="never" nodeType="tmRoot"/>
      </p:par>
    </p:tnLst>
  </p:timing>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6" name="Footer Placeholder 5"/>
          <p:cNvSpPr>
            <a:spLocks noGrp="1"/>
          </p:cNvSpPr>
          <p:nvPr>
            <p:ph type="ftr" sz="quarter" idx="11"/>
          </p:nvPr>
        </p:nvSpPr>
        <p:spPr/>
        <p:txBody>
          <a:bodyPr/>
          <a:lstStyle/>
          <a:p>
            <a:endParaRPr lang="en-US">
              <a:solidFill>
                <a:srgbClr val="424456">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2282727526"/>
      </p:ext>
    </p:extLst>
  </p:cSld>
  <p:clrMapOvr>
    <a:masterClrMapping/>
  </p:clrMapOvr>
  <p:transition spd="med">
    <p:wipe dir="r"/>
  </p:transition>
  <p:timing>
    <p:tnLst>
      <p:par>
        <p:cTn id="1" dur="indefinite" restart="never" nodeType="tmRoot"/>
      </p:par>
    </p:tnLst>
  </p:timing>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5" name="Footer Placeholder 4"/>
          <p:cNvSpPr>
            <a:spLocks noGrp="1"/>
          </p:cNvSpPr>
          <p:nvPr>
            <p:ph type="ftr" sz="quarter" idx="11"/>
          </p:nvPr>
        </p:nvSpPr>
        <p:spPr/>
        <p:txBody>
          <a:bodyPr/>
          <a:lstStyle/>
          <a:p>
            <a:endParaRPr lang="en-US">
              <a:solidFill>
                <a:srgbClr val="42445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151043320"/>
      </p:ext>
    </p:extLst>
  </p:cSld>
  <p:clrMapOvr>
    <a:masterClrMapping/>
  </p:clrMapOvr>
  <p:transition spd="med">
    <p:wipe dir="r"/>
  </p:transition>
  <p:timing>
    <p:tnLst>
      <p:par>
        <p:cTn id="1" dur="indefinite" restart="never" nodeType="tmRoot"/>
      </p:par>
    </p:tnLst>
  </p:timing>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5" name="Footer Placeholder 4"/>
          <p:cNvSpPr>
            <a:spLocks noGrp="1"/>
          </p:cNvSpPr>
          <p:nvPr>
            <p:ph type="ftr" sz="quarter" idx="11"/>
          </p:nvPr>
        </p:nvSpPr>
        <p:spPr/>
        <p:txBody>
          <a:bodyPr/>
          <a:lstStyle/>
          <a:p>
            <a:endParaRPr lang="en-US">
              <a:solidFill>
                <a:srgbClr val="42445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3849673316"/>
      </p:ext>
    </p:extLst>
  </p:cSld>
  <p:clrMapOvr>
    <a:masterClrMapping/>
  </p:clrMapOvr>
  <p:transition spd="med">
    <p:wipe dir="r"/>
  </p:transition>
  <p:timing>
    <p:tnLst>
      <p:par>
        <p:cTn id="1" dur="indefinite" restart="never" nodeType="tmRoot"/>
      </p:par>
    </p:tnLst>
  </p:timing>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E7F2F75C-DD60-4675-AE18-DF526F5DF62B}" type="datetimeFigureOut">
              <a:rPr lang="en-US" smtClean="0">
                <a:solidFill>
                  <a:srgbClr val="DEDEDE">
                    <a:shade val="90000"/>
                  </a:srgbClr>
                </a:solidFill>
              </a:rPr>
              <a:pPr/>
              <a:t>8/16/2013</a:t>
            </a:fld>
            <a:endParaRPr lang="en-US">
              <a:solidFill>
                <a:srgbClr val="DEDEDE">
                  <a:shade val="90000"/>
                </a:srgbClr>
              </a:solidFill>
            </a:endParaRPr>
          </a:p>
        </p:txBody>
      </p:sp>
      <p:sp>
        <p:nvSpPr>
          <p:cNvPr id="19" name="Footer Placeholder 18"/>
          <p:cNvSpPr>
            <a:spLocks noGrp="1"/>
          </p:cNvSpPr>
          <p:nvPr>
            <p:ph type="ftr" sz="quarter" idx="11"/>
          </p:nvPr>
        </p:nvSpPr>
        <p:spPr/>
        <p:txBody>
          <a:bodyPr/>
          <a:lstStyle/>
          <a:p>
            <a:endParaRPr lang="en-US">
              <a:solidFill>
                <a:srgbClr val="DEDEDE">
                  <a:shade val="90000"/>
                </a:srgbClr>
              </a:solidFill>
            </a:endParaRPr>
          </a:p>
        </p:txBody>
      </p:sp>
      <p:sp>
        <p:nvSpPr>
          <p:cNvPr id="27" name="Slide Number Placeholder 26"/>
          <p:cNvSpPr>
            <a:spLocks noGrp="1"/>
          </p:cNvSpPr>
          <p:nvPr>
            <p:ph type="sldNum" sz="quarter" idx="12"/>
          </p:nvPr>
        </p:nvSpPr>
        <p:spPr/>
        <p:txBody>
          <a:bodyPr/>
          <a:lstStyle/>
          <a:p>
            <a:fld id="{B3A8D471-D095-41FB-9550-E0C5A16984BA}" type="slidenum">
              <a:rPr lang="en-US" smtClean="0">
                <a:solidFill>
                  <a:srgbClr val="DEDEDE">
                    <a:shade val="90000"/>
                  </a:srgbClr>
                </a:solidFill>
              </a:rPr>
              <a:pPr/>
              <a:t>‹#›</a:t>
            </a:fld>
            <a:endParaRPr lang="en-US">
              <a:solidFill>
                <a:srgbClr val="DEDEDE">
                  <a:shade val="90000"/>
                </a:srgbClr>
              </a:solidFill>
            </a:endParaRPr>
          </a:p>
        </p:txBody>
      </p:sp>
    </p:spTree>
    <p:extLst>
      <p:ext uri="{BB962C8B-B14F-4D97-AF65-F5344CB8AC3E}">
        <p14:creationId xmlns:p14="http://schemas.microsoft.com/office/powerpoint/2010/main" val="1794524431"/>
      </p:ext>
    </p:extLst>
  </p:cSld>
  <p:clrMapOvr>
    <a:overrideClrMapping bg1="dk1" tx1="lt1" bg2="dk2" tx2="lt2" accent1="accent1" accent2="accent2" accent3="accent3" accent4="accent4" accent5="accent5" accent6="accent6" hlink="hlink" folHlink="folHlink"/>
  </p:clrMapOvr>
  <p:transition spd="med">
    <p:wipe dir="r"/>
  </p:transition>
  <p:timing>
    <p:tnLst>
      <p:par>
        <p:cTn id="1" dur="indefinite" restart="never" nodeType="tmRoot"/>
      </p:par>
    </p:tnLst>
  </p:timing>
</p:sldLayout>
</file>

<file path=ppt/slideLayouts/slideLayout3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5" name="Footer Placeholder 4"/>
          <p:cNvSpPr>
            <a:spLocks noGrp="1"/>
          </p:cNvSpPr>
          <p:nvPr>
            <p:ph type="ftr" sz="quarter" idx="11"/>
          </p:nvPr>
        </p:nvSpPr>
        <p:spPr/>
        <p:txBody>
          <a:bodyPr/>
          <a:lstStyle/>
          <a:p>
            <a:endParaRPr lang="en-US">
              <a:solidFill>
                <a:srgbClr val="42445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2028997249"/>
      </p:ext>
    </p:extLst>
  </p:cSld>
  <p:clrMapOvr>
    <a:masterClrMapping/>
  </p:clrMapOvr>
  <p:transition spd="med">
    <p:wipe dir="r"/>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8/16/2013</a:t>
            </a:fld>
            <a:endParaRPr lang="en-US">
              <a:solidFill>
                <a:srgbClr val="D6ECFF">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601047475"/>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DEDEDE">
                    <a:shade val="90000"/>
                  </a:srgbClr>
                </a:solidFill>
              </a:rPr>
              <a:pPr/>
              <a:t>8/16/2013</a:t>
            </a:fld>
            <a:endParaRPr lang="en-US">
              <a:solidFill>
                <a:srgbClr val="DEDEDE">
                  <a:shade val="90000"/>
                </a:srgbClr>
              </a:solidFill>
            </a:endParaRPr>
          </a:p>
        </p:txBody>
      </p:sp>
      <p:sp>
        <p:nvSpPr>
          <p:cNvPr id="5" name="Footer Placeholder 4"/>
          <p:cNvSpPr>
            <a:spLocks noGrp="1"/>
          </p:cNvSpPr>
          <p:nvPr>
            <p:ph type="ftr" sz="quarter" idx="11"/>
          </p:nvPr>
        </p:nvSpPr>
        <p:spPr/>
        <p:txBody>
          <a:bodyPr/>
          <a:lstStyle/>
          <a:p>
            <a:endParaRPr lang="en-US">
              <a:solidFill>
                <a:srgbClr val="DEDEDE">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DEDEDE">
                    <a:shade val="90000"/>
                  </a:srgbClr>
                </a:solidFill>
              </a:rPr>
              <a:pPr/>
              <a:t>‹#›</a:t>
            </a:fld>
            <a:endParaRPr lang="en-US">
              <a:solidFill>
                <a:srgbClr val="DEDEDE">
                  <a:shade val="90000"/>
                </a:srgbClr>
              </a:solidFill>
            </a:endParaRPr>
          </a:p>
        </p:txBody>
      </p:sp>
    </p:spTree>
    <p:extLst>
      <p:ext uri="{BB962C8B-B14F-4D97-AF65-F5344CB8AC3E}">
        <p14:creationId xmlns:p14="http://schemas.microsoft.com/office/powerpoint/2010/main" val="4273231190"/>
      </p:ext>
    </p:extLst>
  </p:cSld>
  <p:clrMapOvr>
    <a:overrideClrMapping bg1="dk1" tx1="lt1" bg2="dk2" tx2="lt2" accent1="accent1" accent2="accent2" accent3="accent3" accent4="accent4" accent5="accent5" accent6="accent6" hlink="hlink" folHlink="folHlink"/>
  </p:clrMapOvr>
  <p:transition spd="med">
    <p:wipe dir="r"/>
  </p:transition>
  <p:timing>
    <p:tnLst>
      <p:par>
        <p:cTn id="1" dur="indefinite" restart="never" nodeType="tmRoot"/>
      </p:par>
    </p:tnLst>
  </p:timing>
</p:sldLayout>
</file>

<file path=ppt/slideLayouts/slideLayout3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6" name="Footer Placeholder 5"/>
          <p:cNvSpPr>
            <a:spLocks noGrp="1"/>
          </p:cNvSpPr>
          <p:nvPr>
            <p:ph type="ftr" sz="quarter" idx="11"/>
          </p:nvPr>
        </p:nvSpPr>
        <p:spPr/>
        <p:txBody>
          <a:bodyPr/>
          <a:lstStyle/>
          <a:p>
            <a:endParaRPr lang="en-US">
              <a:solidFill>
                <a:srgbClr val="424456">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2705459136"/>
      </p:ext>
    </p:extLst>
  </p:cSld>
  <p:clrMapOvr>
    <a:masterClrMapping/>
  </p:clrMapOvr>
  <p:transition spd="med">
    <p:wipe dir="r"/>
  </p:transition>
  <p:timing>
    <p:tnLst>
      <p:par>
        <p:cTn id="1" dur="indefinite" restart="never" nodeType="tmRoot"/>
      </p:par>
    </p:tnLst>
  </p:timing>
</p:sldLayout>
</file>

<file path=ppt/slideLayouts/slideLayout3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8" name="Footer Placeholder 7"/>
          <p:cNvSpPr>
            <a:spLocks noGrp="1"/>
          </p:cNvSpPr>
          <p:nvPr>
            <p:ph type="ftr" sz="quarter" idx="11"/>
          </p:nvPr>
        </p:nvSpPr>
        <p:spPr/>
        <p:txBody>
          <a:bodyPr/>
          <a:lstStyle/>
          <a:p>
            <a:endParaRPr lang="en-US">
              <a:solidFill>
                <a:srgbClr val="424456">
                  <a:shade val="90000"/>
                </a:srgbClr>
              </a:solidFill>
            </a:endParaRPr>
          </a:p>
        </p:txBody>
      </p:sp>
      <p:sp>
        <p:nvSpPr>
          <p:cNvPr id="9" name="Slide Number Placeholder 8"/>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1645665968"/>
      </p:ext>
    </p:extLst>
  </p:cSld>
  <p:clrMapOvr>
    <a:masterClrMapping/>
  </p:clrMapOvr>
  <p:transition spd="med">
    <p:wipe dir="r"/>
  </p:transition>
  <p:timing>
    <p:tnLst>
      <p:par>
        <p:cTn id="1" dur="indefinite" restart="never" nodeType="tmRoot"/>
      </p:par>
    </p:tnLst>
  </p:timing>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4" name="Footer Placeholder 3"/>
          <p:cNvSpPr>
            <a:spLocks noGrp="1"/>
          </p:cNvSpPr>
          <p:nvPr>
            <p:ph type="ftr" sz="quarter" idx="11"/>
          </p:nvPr>
        </p:nvSpPr>
        <p:spPr/>
        <p:txBody>
          <a:bodyPr/>
          <a:lstStyle/>
          <a:p>
            <a:endParaRPr lang="en-US">
              <a:solidFill>
                <a:srgbClr val="424456">
                  <a:shade val="90000"/>
                </a:srgbClr>
              </a:solidFill>
            </a:endParaRPr>
          </a:p>
        </p:txBody>
      </p:sp>
      <p:sp>
        <p:nvSpPr>
          <p:cNvPr id="5" name="Slide Number Placeholder 4"/>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1129614041"/>
      </p:ext>
    </p:extLst>
  </p:cSld>
  <p:clrMapOvr>
    <a:masterClrMapping/>
  </p:clrMapOvr>
  <p:transition spd="med">
    <p:wipe dir="r"/>
  </p:transition>
  <p:timing>
    <p:tnLst>
      <p:par>
        <p:cTn id="1" dur="indefinite" restart="never" nodeType="tmRoot"/>
      </p:par>
    </p:tnLst>
  </p:timing>
</p:sldLayout>
</file>

<file path=ppt/slideLayouts/slideLayout3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3" name="Footer Placeholder 2"/>
          <p:cNvSpPr>
            <a:spLocks noGrp="1"/>
          </p:cNvSpPr>
          <p:nvPr>
            <p:ph type="ftr" sz="quarter" idx="11"/>
          </p:nvPr>
        </p:nvSpPr>
        <p:spPr/>
        <p:txBody>
          <a:bodyPr/>
          <a:lstStyle/>
          <a:p>
            <a:endParaRPr lang="en-US">
              <a:solidFill>
                <a:srgbClr val="424456">
                  <a:shade val="90000"/>
                </a:srgbClr>
              </a:solidFill>
            </a:endParaRPr>
          </a:p>
        </p:txBody>
      </p:sp>
      <p:sp>
        <p:nvSpPr>
          <p:cNvPr id="4" name="Slide Number Placeholder 3"/>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727659155"/>
      </p:ext>
    </p:extLst>
  </p:cSld>
  <p:clrMapOvr>
    <a:masterClrMapping/>
  </p:clrMapOvr>
  <p:transition spd="med">
    <p:wipe dir="r"/>
  </p:transition>
  <p:timing>
    <p:tnLst>
      <p:par>
        <p:cTn id="1" dur="indefinite" restart="never" nodeType="tmRoot"/>
      </p:par>
    </p:tnLst>
  </p:timing>
</p:sldLayout>
</file>

<file path=ppt/slideLayouts/slideLayout3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6" name="Footer Placeholder 5"/>
          <p:cNvSpPr>
            <a:spLocks noGrp="1"/>
          </p:cNvSpPr>
          <p:nvPr>
            <p:ph type="ftr" sz="quarter" idx="11"/>
          </p:nvPr>
        </p:nvSpPr>
        <p:spPr/>
        <p:txBody>
          <a:bodyPr/>
          <a:lstStyle/>
          <a:p>
            <a:endParaRPr lang="en-US">
              <a:solidFill>
                <a:srgbClr val="424456">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3117197656"/>
      </p:ext>
    </p:extLst>
  </p:cSld>
  <p:clrMapOvr>
    <a:masterClrMapping/>
  </p:clrMapOvr>
  <p:transition spd="med">
    <p:wipe dir="r"/>
  </p:transition>
  <p:timing>
    <p:tnLst>
      <p:par>
        <p:cTn id="1" dur="indefinite" restart="never" nodeType="tmRoot"/>
      </p:par>
    </p:tnLst>
  </p:timing>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6" name="Footer Placeholder 5"/>
          <p:cNvSpPr>
            <a:spLocks noGrp="1"/>
          </p:cNvSpPr>
          <p:nvPr>
            <p:ph type="ftr" sz="quarter" idx="11"/>
          </p:nvPr>
        </p:nvSpPr>
        <p:spPr/>
        <p:txBody>
          <a:bodyPr/>
          <a:lstStyle/>
          <a:p>
            <a:endParaRPr lang="en-US">
              <a:solidFill>
                <a:srgbClr val="424456">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2020112595"/>
      </p:ext>
    </p:extLst>
  </p:cSld>
  <p:clrMapOvr>
    <a:masterClrMapping/>
  </p:clrMapOvr>
  <p:transition spd="med">
    <p:wipe dir="r"/>
  </p:transition>
  <p:timing>
    <p:tnLst>
      <p:par>
        <p:cTn id="1" dur="indefinite" restart="never" nodeType="tmRoot"/>
      </p:par>
    </p:tnLst>
  </p:timing>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5" name="Footer Placeholder 4"/>
          <p:cNvSpPr>
            <a:spLocks noGrp="1"/>
          </p:cNvSpPr>
          <p:nvPr>
            <p:ph type="ftr" sz="quarter" idx="11"/>
          </p:nvPr>
        </p:nvSpPr>
        <p:spPr/>
        <p:txBody>
          <a:bodyPr/>
          <a:lstStyle/>
          <a:p>
            <a:endParaRPr lang="en-US">
              <a:solidFill>
                <a:srgbClr val="42445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3686484963"/>
      </p:ext>
    </p:extLst>
  </p:cSld>
  <p:clrMapOvr>
    <a:masterClrMapping/>
  </p:clrMapOvr>
  <p:transition spd="med">
    <p:wipe dir="r"/>
  </p:transition>
  <p:timing>
    <p:tnLst>
      <p:par>
        <p:cTn id="1" dur="indefinite" restart="never" nodeType="tmRoot"/>
      </p:par>
    </p:tnLst>
  </p:timing>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5" name="Footer Placeholder 4"/>
          <p:cNvSpPr>
            <a:spLocks noGrp="1"/>
          </p:cNvSpPr>
          <p:nvPr>
            <p:ph type="ftr" sz="quarter" idx="11"/>
          </p:nvPr>
        </p:nvSpPr>
        <p:spPr/>
        <p:txBody>
          <a:bodyPr/>
          <a:lstStyle/>
          <a:p>
            <a:endParaRPr lang="en-US">
              <a:solidFill>
                <a:srgbClr val="42445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2018530151"/>
      </p:ext>
    </p:extLst>
  </p:cSld>
  <p:clrMapOvr>
    <a:masterClrMapping/>
  </p:clrMapOvr>
  <p:transition spd="med">
    <p:wipe dir="r"/>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8/16/2013</a:t>
            </a:fld>
            <a:endParaRPr lang="en-US">
              <a:solidFill>
                <a:srgbClr val="D6ECFF">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15891489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8/16/2013</a:t>
            </a:fld>
            <a:endParaRPr lang="en-US">
              <a:solidFill>
                <a:srgbClr val="D6ECFF">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7FD13B"/>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8905218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8/16/2013</a:t>
            </a:fld>
            <a:endParaRPr lang="en-US">
              <a:solidFill>
                <a:srgbClr val="D6ECFF">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5301671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8/16/2013</a:t>
            </a:fld>
            <a:endParaRPr lang="en-US">
              <a:solidFill>
                <a:srgbClr val="D6ECFF">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42219399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pPr/>
              <a:t>8/16/2013</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8/16/2013</a:t>
            </a:fld>
            <a:endParaRPr lang="en-US">
              <a:solidFill>
                <a:srgbClr val="D6ECFF">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3230550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8/16/2013</a:t>
            </a:fld>
            <a:endParaRPr lang="en-US">
              <a:solidFill>
                <a:srgbClr val="D6ECFF">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39644394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8/16/2013</a:t>
            </a:fld>
            <a:endParaRPr lang="en-US">
              <a:solidFill>
                <a:srgbClr val="D6ECFF">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7270194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8/16/2013</a:t>
            </a:fld>
            <a:endParaRPr lang="en-US">
              <a:solidFill>
                <a:srgbClr val="D6ECFF">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10277187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8/16/2013</a:t>
            </a:fld>
            <a:endParaRPr lang="en-US">
              <a:solidFill>
                <a:srgbClr val="D6ECFF">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16886230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8/16/2013</a:t>
            </a:fld>
            <a:endParaRPr lang="en-US">
              <a:solidFill>
                <a:srgbClr val="D6ECFF">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36442813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8/16/2013</a:t>
            </a:fld>
            <a:endParaRPr lang="en-US">
              <a:solidFill>
                <a:srgbClr val="D6ECFF">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2586723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8/16/2013</a:t>
            </a:fld>
            <a:endParaRPr lang="en-US">
              <a:solidFill>
                <a:srgbClr val="D6ECFF">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15065404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8/16/2013</a:t>
            </a:fld>
            <a:endParaRPr lang="en-US">
              <a:solidFill>
                <a:srgbClr val="D6ECFF">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7FD13B"/>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8161275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8/16/2013</a:t>
            </a:fld>
            <a:endParaRPr lang="en-US">
              <a:solidFill>
                <a:srgbClr val="D6ECFF">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2324050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pPr/>
              <a:t>8/16/2013</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8/16/2013</a:t>
            </a:fld>
            <a:endParaRPr lang="en-US">
              <a:solidFill>
                <a:srgbClr val="D6ECFF">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41801764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E7F2F75C-DD60-4675-AE18-DF526F5DF62B}" type="datetimeFigureOut">
              <a:rPr lang="en-US" smtClean="0">
                <a:solidFill>
                  <a:srgbClr val="D2D2D2">
                    <a:shade val="90000"/>
                  </a:srgbClr>
                </a:solidFill>
              </a:rPr>
              <a:pPr/>
              <a:t>8/16/2013</a:t>
            </a:fld>
            <a:endParaRPr lang="en-US">
              <a:solidFill>
                <a:srgbClr val="D2D2D2">
                  <a:shade val="90000"/>
                </a:srgbClr>
              </a:solidFill>
            </a:endParaRPr>
          </a:p>
        </p:txBody>
      </p:sp>
      <p:sp>
        <p:nvSpPr>
          <p:cNvPr id="19" name="Footer Placeholder 18"/>
          <p:cNvSpPr>
            <a:spLocks noGrp="1"/>
          </p:cNvSpPr>
          <p:nvPr>
            <p:ph type="ftr" sz="quarter" idx="11"/>
          </p:nvPr>
        </p:nvSpPr>
        <p:spPr/>
        <p:txBody>
          <a:bodyPr/>
          <a:lstStyle/>
          <a:p>
            <a:endParaRPr lang="en-US">
              <a:solidFill>
                <a:srgbClr val="D2D2D2">
                  <a:shade val="90000"/>
                </a:srgbClr>
              </a:solidFill>
            </a:endParaRPr>
          </a:p>
        </p:txBody>
      </p:sp>
      <p:sp>
        <p:nvSpPr>
          <p:cNvPr id="27" name="Slide Number Placeholder 26"/>
          <p:cNvSpPr>
            <a:spLocks noGrp="1"/>
          </p:cNvSpPr>
          <p:nvPr>
            <p:ph type="sldNum" sz="quarter" idx="12"/>
          </p:nvPr>
        </p:nvSpPr>
        <p:spPr/>
        <p:txBody>
          <a:bodyPr/>
          <a:lstStyle/>
          <a:p>
            <a:fld id="{B3A8D471-D095-41FB-9550-E0C5A16984BA}" type="slidenum">
              <a:rPr lang="en-US" smtClean="0">
                <a:solidFill>
                  <a:srgbClr val="D2D2D2">
                    <a:shade val="90000"/>
                  </a:srgbClr>
                </a:solidFill>
              </a:rPr>
              <a:pPr/>
              <a:t>‹#›</a:t>
            </a:fld>
            <a:endParaRPr lang="en-US">
              <a:solidFill>
                <a:srgbClr val="D2D2D2">
                  <a:shade val="90000"/>
                </a:srgbClr>
              </a:solidFill>
            </a:endParaRPr>
          </a:p>
        </p:txBody>
      </p:sp>
    </p:spTree>
    <p:extLst>
      <p:ext uri="{BB962C8B-B14F-4D97-AF65-F5344CB8AC3E}">
        <p14:creationId xmlns:p14="http://schemas.microsoft.com/office/powerpoint/2010/main" val="1591034732"/>
      </p:ext>
    </p:extLst>
  </p:cSld>
  <p:clrMapOvr>
    <a:overrideClrMapping bg1="dk1" tx1="lt1" bg2="dk2" tx2="lt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8/16/2013</a:t>
            </a:fld>
            <a:endParaRPr lang="en-US">
              <a:solidFill>
                <a:srgbClr val="666666">
                  <a:shade val="90000"/>
                </a:srgbClr>
              </a:solidFill>
            </a:endParaRPr>
          </a:p>
        </p:txBody>
      </p:sp>
      <p:sp>
        <p:nvSpPr>
          <p:cNvPr id="5" name="Footer Placeholder 4"/>
          <p:cNvSpPr>
            <a:spLocks noGrp="1"/>
          </p:cNvSpPr>
          <p:nvPr>
            <p:ph type="ftr" sz="quarter" idx="11"/>
          </p:nvPr>
        </p:nvSpPr>
        <p:spPr/>
        <p:txBody>
          <a:bodyPr/>
          <a:lstStyle/>
          <a:p>
            <a:endParaRPr lang="en-US">
              <a:solidFill>
                <a:srgbClr val="66666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1667544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D2D2D2">
                    <a:shade val="90000"/>
                  </a:srgbClr>
                </a:solidFill>
              </a:rPr>
              <a:pPr/>
              <a:t>8/16/2013</a:t>
            </a:fld>
            <a:endParaRPr lang="en-US">
              <a:solidFill>
                <a:srgbClr val="D2D2D2">
                  <a:shade val="90000"/>
                </a:srgbClr>
              </a:solidFill>
            </a:endParaRPr>
          </a:p>
        </p:txBody>
      </p:sp>
      <p:sp>
        <p:nvSpPr>
          <p:cNvPr id="5" name="Footer Placeholder 4"/>
          <p:cNvSpPr>
            <a:spLocks noGrp="1"/>
          </p:cNvSpPr>
          <p:nvPr>
            <p:ph type="ftr" sz="quarter" idx="11"/>
          </p:nvPr>
        </p:nvSpPr>
        <p:spPr/>
        <p:txBody>
          <a:bodyPr/>
          <a:lstStyle/>
          <a:p>
            <a:endParaRPr lang="en-US">
              <a:solidFill>
                <a:srgbClr val="D2D2D2">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D2D2D2">
                    <a:shade val="90000"/>
                  </a:srgbClr>
                </a:solidFill>
              </a:rPr>
              <a:pPr/>
              <a:t>‹#›</a:t>
            </a:fld>
            <a:endParaRPr lang="en-US">
              <a:solidFill>
                <a:srgbClr val="D2D2D2">
                  <a:shade val="90000"/>
                </a:srgbClr>
              </a:solidFill>
            </a:endParaRPr>
          </a:p>
        </p:txBody>
      </p:sp>
    </p:spTree>
    <p:extLst>
      <p:ext uri="{BB962C8B-B14F-4D97-AF65-F5344CB8AC3E}">
        <p14:creationId xmlns:p14="http://schemas.microsoft.com/office/powerpoint/2010/main" val="65230613"/>
      </p:ext>
    </p:extLst>
  </p:cSld>
  <p:clrMapOvr>
    <a:overrideClrMapping bg1="dk1" tx1="lt1" bg2="dk2" tx2="lt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8/16/2013</a:t>
            </a:fld>
            <a:endParaRPr lang="en-US">
              <a:solidFill>
                <a:srgbClr val="666666">
                  <a:shade val="90000"/>
                </a:srgbClr>
              </a:solidFill>
            </a:endParaRPr>
          </a:p>
        </p:txBody>
      </p:sp>
      <p:sp>
        <p:nvSpPr>
          <p:cNvPr id="6" name="Footer Placeholder 5"/>
          <p:cNvSpPr>
            <a:spLocks noGrp="1"/>
          </p:cNvSpPr>
          <p:nvPr>
            <p:ph type="ftr" sz="quarter" idx="11"/>
          </p:nvPr>
        </p:nvSpPr>
        <p:spPr/>
        <p:txBody>
          <a:bodyPr/>
          <a:lstStyle/>
          <a:p>
            <a:endParaRPr lang="en-US">
              <a:solidFill>
                <a:srgbClr val="666666">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21901672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8/16/2013</a:t>
            </a:fld>
            <a:endParaRPr lang="en-US">
              <a:solidFill>
                <a:srgbClr val="666666">
                  <a:shade val="90000"/>
                </a:srgbClr>
              </a:solidFill>
            </a:endParaRPr>
          </a:p>
        </p:txBody>
      </p:sp>
      <p:sp>
        <p:nvSpPr>
          <p:cNvPr id="8" name="Footer Placeholder 7"/>
          <p:cNvSpPr>
            <a:spLocks noGrp="1"/>
          </p:cNvSpPr>
          <p:nvPr>
            <p:ph type="ftr" sz="quarter" idx="11"/>
          </p:nvPr>
        </p:nvSpPr>
        <p:spPr/>
        <p:txBody>
          <a:bodyPr/>
          <a:lstStyle/>
          <a:p>
            <a:endParaRPr lang="en-US">
              <a:solidFill>
                <a:srgbClr val="666666">
                  <a:shade val="90000"/>
                </a:srgbClr>
              </a:solidFill>
            </a:endParaRPr>
          </a:p>
        </p:txBody>
      </p:sp>
      <p:sp>
        <p:nvSpPr>
          <p:cNvPr id="9" name="Slide Number Placeholder 8"/>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10180889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8/16/2013</a:t>
            </a:fld>
            <a:endParaRPr lang="en-US">
              <a:solidFill>
                <a:srgbClr val="666666">
                  <a:shade val="90000"/>
                </a:srgbClr>
              </a:solidFill>
            </a:endParaRPr>
          </a:p>
        </p:txBody>
      </p:sp>
      <p:sp>
        <p:nvSpPr>
          <p:cNvPr id="4" name="Footer Placeholder 3"/>
          <p:cNvSpPr>
            <a:spLocks noGrp="1"/>
          </p:cNvSpPr>
          <p:nvPr>
            <p:ph type="ftr" sz="quarter" idx="11"/>
          </p:nvPr>
        </p:nvSpPr>
        <p:spPr/>
        <p:txBody>
          <a:bodyPr/>
          <a:lstStyle/>
          <a:p>
            <a:endParaRPr lang="en-US">
              <a:solidFill>
                <a:srgbClr val="666666">
                  <a:shade val="90000"/>
                </a:srgbClr>
              </a:solidFill>
            </a:endParaRPr>
          </a:p>
        </p:txBody>
      </p:sp>
      <p:sp>
        <p:nvSpPr>
          <p:cNvPr id="5" name="Slide Number Placeholder 4"/>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15036942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8/16/2013</a:t>
            </a:fld>
            <a:endParaRPr lang="en-US">
              <a:solidFill>
                <a:srgbClr val="666666">
                  <a:shade val="90000"/>
                </a:srgbClr>
              </a:solidFill>
            </a:endParaRPr>
          </a:p>
        </p:txBody>
      </p:sp>
      <p:sp>
        <p:nvSpPr>
          <p:cNvPr id="3" name="Footer Placeholder 2"/>
          <p:cNvSpPr>
            <a:spLocks noGrp="1"/>
          </p:cNvSpPr>
          <p:nvPr>
            <p:ph type="ftr" sz="quarter" idx="11"/>
          </p:nvPr>
        </p:nvSpPr>
        <p:spPr/>
        <p:txBody>
          <a:bodyPr/>
          <a:lstStyle/>
          <a:p>
            <a:endParaRPr lang="en-US">
              <a:solidFill>
                <a:srgbClr val="666666">
                  <a:shade val="90000"/>
                </a:srgbClr>
              </a:solidFill>
            </a:endParaRPr>
          </a:p>
        </p:txBody>
      </p:sp>
      <p:sp>
        <p:nvSpPr>
          <p:cNvPr id="4" name="Slide Number Placeholder 3"/>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36301779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8/16/2013</a:t>
            </a:fld>
            <a:endParaRPr lang="en-US">
              <a:solidFill>
                <a:srgbClr val="666666">
                  <a:shade val="90000"/>
                </a:srgbClr>
              </a:solidFill>
            </a:endParaRPr>
          </a:p>
        </p:txBody>
      </p:sp>
      <p:sp>
        <p:nvSpPr>
          <p:cNvPr id="6" name="Footer Placeholder 5"/>
          <p:cNvSpPr>
            <a:spLocks noGrp="1"/>
          </p:cNvSpPr>
          <p:nvPr>
            <p:ph type="ftr" sz="quarter" idx="11"/>
          </p:nvPr>
        </p:nvSpPr>
        <p:spPr/>
        <p:txBody>
          <a:bodyPr/>
          <a:lstStyle/>
          <a:p>
            <a:endParaRPr lang="en-US">
              <a:solidFill>
                <a:srgbClr val="666666">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17031946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8/16/2013</a:t>
            </a:fld>
            <a:endParaRPr lang="en-US">
              <a:solidFill>
                <a:srgbClr val="666666">
                  <a:shade val="90000"/>
                </a:srgbClr>
              </a:solidFill>
            </a:endParaRPr>
          </a:p>
        </p:txBody>
      </p:sp>
      <p:sp>
        <p:nvSpPr>
          <p:cNvPr id="6" name="Footer Placeholder 5"/>
          <p:cNvSpPr>
            <a:spLocks noGrp="1"/>
          </p:cNvSpPr>
          <p:nvPr>
            <p:ph type="ftr" sz="quarter" idx="11"/>
          </p:nvPr>
        </p:nvSpPr>
        <p:spPr/>
        <p:txBody>
          <a:bodyPr/>
          <a:lstStyle/>
          <a:p>
            <a:endParaRPr lang="en-US">
              <a:solidFill>
                <a:srgbClr val="666666">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1561838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pPr/>
              <a:t>8/16/2013</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8/16/2013</a:t>
            </a:fld>
            <a:endParaRPr lang="en-US">
              <a:solidFill>
                <a:srgbClr val="666666">
                  <a:shade val="90000"/>
                </a:srgbClr>
              </a:solidFill>
            </a:endParaRPr>
          </a:p>
        </p:txBody>
      </p:sp>
      <p:sp>
        <p:nvSpPr>
          <p:cNvPr id="5" name="Footer Placeholder 4"/>
          <p:cNvSpPr>
            <a:spLocks noGrp="1"/>
          </p:cNvSpPr>
          <p:nvPr>
            <p:ph type="ftr" sz="quarter" idx="11"/>
          </p:nvPr>
        </p:nvSpPr>
        <p:spPr/>
        <p:txBody>
          <a:bodyPr/>
          <a:lstStyle/>
          <a:p>
            <a:endParaRPr lang="en-US">
              <a:solidFill>
                <a:srgbClr val="66666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23533648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8/16/2013</a:t>
            </a:fld>
            <a:endParaRPr lang="en-US">
              <a:solidFill>
                <a:srgbClr val="666666">
                  <a:shade val="90000"/>
                </a:srgbClr>
              </a:solidFill>
            </a:endParaRPr>
          </a:p>
        </p:txBody>
      </p:sp>
      <p:sp>
        <p:nvSpPr>
          <p:cNvPr id="5" name="Footer Placeholder 4"/>
          <p:cNvSpPr>
            <a:spLocks noGrp="1"/>
          </p:cNvSpPr>
          <p:nvPr>
            <p:ph type="ftr" sz="quarter" idx="11"/>
          </p:nvPr>
        </p:nvSpPr>
        <p:spPr/>
        <p:txBody>
          <a:bodyPr/>
          <a:lstStyle/>
          <a:p>
            <a:endParaRPr lang="en-US">
              <a:solidFill>
                <a:srgbClr val="66666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24178776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E7F2F75C-DD60-4675-AE18-DF526F5DF62B}" type="datetimeFigureOut">
              <a:rPr lang="en-US" smtClean="0">
                <a:solidFill>
                  <a:srgbClr val="D2D2D2">
                    <a:shade val="90000"/>
                  </a:srgbClr>
                </a:solidFill>
              </a:rPr>
              <a:pPr/>
              <a:t>8/16/2013</a:t>
            </a:fld>
            <a:endParaRPr lang="en-US">
              <a:solidFill>
                <a:srgbClr val="D2D2D2">
                  <a:shade val="90000"/>
                </a:srgbClr>
              </a:solidFill>
            </a:endParaRPr>
          </a:p>
        </p:txBody>
      </p:sp>
      <p:sp>
        <p:nvSpPr>
          <p:cNvPr id="19" name="Footer Placeholder 18"/>
          <p:cNvSpPr>
            <a:spLocks noGrp="1"/>
          </p:cNvSpPr>
          <p:nvPr>
            <p:ph type="ftr" sz="quarter" idx="11"/>
          </p:nvPr>
        </p:nvSpPr>
        <p:spPr/>
        <p:txBody>
          <a:bodyPr/>
          <a:lstStyle/>
          <a:p>
            <a:endParaRPr lang="en-US">
              <a:solidFill>
                <a:srgbClr val="D2D2D2">
                  <a:shade val="90000"/>
                </a:srgbClr>
              </a:solidFill>
            </a:endParaRPr>
          </a:p>
        </p:txBody>
      </p:sp>
      <p:sp>
        <p:nvSpPr>
          <p:cNvPr id="27" name="Slide Number Placeholder 26"/>
          <p:cNvSpPr>
            <a:spLocks noGrp="1"/>
          </p:cNvSpPr>
          <p:nvPr>
            <p:ph type="sldNum" sz="quarter" idx="12"/>
          </p:nvPr>
        </p:nvSpPr>
        <p:spPr/>
        <p:txBody>
          <a:bodyPr/>
          <a:lstStyle/>
          <a:p>
            <a:fld id="{B3A8D471-D095-41FB-9550-E0C5A16984BA}" type="slidenum">
              <a:rPr lang="en-US" smtClean="0">
                <a:solidFill>
                  <a:srgbClr val="D2D2D2">
                    <a:shade val="90000"/>
                  </a:srgbClr>
                </a:solidFill>
              </a:rPr>
              <a:pPr/>
              <a:t>‹#›</a:t>
            </a:fld>
            <a:endParaRPr lang="en-US">
              <a:solidFill>
                <a:srgbClr val="D2D2D2">
                  <a:shade val="90000"/>
                </a:srgbClr>
              </a:solidFill>
            </a:endParaRPr>
          </a:p>
        </p:txBody>
      </p:sp>
    </p:spTree>
    <p:extLst>
      <p:ext uri="{BB962C8B-B14F-4D97-AF65-F5344CB8AC3E}">
        <p14:creationId xmlns:p14="http://schemas.microsoft.com/office/powerpoint/2010/main" val="3224043297"/>
      </p:ext>
    </p:extLst>
  </p:cSld>
  <p:clrMapOvr>
    <a:overrideClrMapping bg1="dk1" tx1="lt1" bg2="dk2" tx2="lt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8/16/2013</a:t>
            </a:fld>
            <a:endParaRPr lang="en-US">
              <a:solidFill>
                <a:srgbClr val="666666">
                  <a:shade val="90000"/>
                </a:srgbClr>
              </a:solidFill>
            </a:endParaRPr>
          </a:p>
        </p:txBody>
      </p:sp>
      <p:sp>
        <p:nvSpPr>
          <p:cNvPr id="5" name="Footer Placeholder 4"/>
          <p:cNvSpPr>
            <a:spLocks noGrp="1"/>
          </p:cNvSpPr>
          <p:nvPr>
            <p:ph type="ftr" sz="quarter" idx="11"/>
          </p:nvPr>
        </p:nvSpPr>
        <p:spPr/>
        <p:txBody>
          <a:bodyPr/>
          <a:lstStyle/>
          <a:p>
            <a:endParaRPr lang="en-US">
              <a:solidFill>
                <a:srgbClr val="66666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27768715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D2D2D2">
                    <a:shade val="90000"/>
                  </a:srgbClr>
                </a:solidFill>
              </a:rPr>
              <a:pPr/>
              <a:t>8/16/2013</a:t>
            </a:fld>
            <a:endParaRPr lang="en-US">
              <a:solidFill>
                <a:srgbClr val="D2D2D2">
                  <a:shade val="90000"/>
                </a:srgbClr>
              </a:solidFill>
            </a:endParaRPr>
          </a:p>
        </p:txBody>
      </p:sp>
      <p:sp>
        <p:nvSpPr>
          <p:cNvPr id="5" name="Footer Placeholder 4"/>
          <p:cNvSpPr>
            <a:spLocks noGrp="1"/>
          </p:cNvSpPr>
          <p:nvPr>
            <p:ph type="ftr" sz="quarter" idx="11"/>
          </p:nvPr>
        </p:nvSpPr>
        <p:spPr/>
        <p:txBody>
          <a:bodyPr/>
          <a:lstStyle/>
          <a:p>
            <a:endParaRPr lang="en-US">
              <a:solidFill>
                <a:srgbClr val="D2D2D2">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D2D2D2">
                    <a:shade val="90000"/>
                  </a:srgbClr>
                </a:solidFill>
              </a:rPr>
              <a:pPr/>
              <a:t>‹#›</a:t>
            </a:fld>
            <a:endParaRPr lang="en-US">
              <a:solidFill>
                <a:srgbClr val="D2D2D2">
                  <a:shade val="90000"/>
                </a:srgbClr>
              </a:solidFill>
            </a:endParaRPr>
          </a:p>
        </p:txBody>
      </p:sp>
    </p:spTree>
    <p:extLst>
      <p:ext uri="{BB962C8B-B14F-4D97-AF65-F5344CB8AC3E}">
        <p14:creationId xmlns:p14="http://schemas.microsoft.com/office/powerpoint/2010/main" val="4024233429"/>
      </p:ext>
    </p:extLst>
  </p:cSld>
  <p:clrMapOvr>
    <a:overrideClrMapping bg1="dk1" tx1="lt1" bg2="dk2" tx2="lt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8/16/2013</a:t>
            </a:fld>
            <a:endParaRPr lang="en-US">
              <a:solidFill>
                <a:srgbClr val="666666">
                  <a:shade val="90000"/>
                </a:srgbClr>
              </a:solidFill>
            </a:endParaRPr>
          </a:p>
        </p:txBody>
      </p:sp>
      <p:sp>
        <p:nvSpPr>
          <p:cNvPr id="6" name="Footer Placeholder 5"/>
          <p:cNvSpPr>
            <a:spLocks noGrp="1"/>
          </p:cNvSpPr>
          <p:nvPr>
            <p:ph type="ftr" sz="quarter" idx="11"/>
          </p:nvPr>
        </p:nvSpPr>
        <p:spPr/>
        <p:txBody>
          <a:bodyPr/>
          <a:lstStyle/>
          <a:p>
            <a:endParaRPr lang="en-US">
              <a:solidFill>
                <a:srgbClr val="666666">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9737247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8/16/2013</a:t>
            </a:fld>
            <a:endParaRPr lang="en-US">
              <a:solidFill>
                <a:srgbClr val="666666">
                  <a:shade val="90000"/>
                </a:srgbClr>
              </a:solidFill>
            </a:endParaRPr>
          </a:p>
        </p:txBody>
      </p:sp>
      <p:sp>
        <p:nvSpPr>
          <p:cNvPr id="8" name="Footer Placeholder 7"/>
          <p:cNvSpPr>
            <a:spLocks noGrp="1"/>
          </p:cNvSpPr>
          <p:nvPr>
            <p:ph type="ftr" sz="quarter" idx="11"/>
          </p:nvPr>
        </p:nvSpPr>
        <p:spPr/>
        <p:txBody>
          <a:bodyPr/>
          <a:lstStyle/>
          <a:p>
            <a:endParaRPr lang="en-US">
              <a:solidFill>
                <a:srgbClr val="666666">
                  <a:shade val="90000"/>
                </a:srgbClr>
              </a:solidFill>
            </a:endParaRPr>
          </a:p>
        </p:txBody>
      </p:sp>
      <p:sp>
        <p:nvSpPr>
          <p:cNvPr id="9" name="Slide Number Placeholder 8"/>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19149100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8/16/2013</a:t>
            </a:fld>
            <a:endParaRPr lang="en-US">
              <a:solidFill>
                <a:srgbClr val="666666">
                  <a:shade val="90000"/>
                </a:srgbClr>
              </a:solidFill>
            </a:endParaRPr>
          </a:p>
        </p:txBody>
      </p:sp>
      <p:sp>
        <p:nvSpPr>
          <p:cNvPr id="4" name="Footer Placeholder 3"/>
          <p:cNvSpPr>
            <a:spLocks noGrp="1"/>
          </p:cNvSpPr>
          <p:nvPr>
            <p:ph type="ftr" sz="quarter" idx="11"/>
          </p:nvPr>
        </p:nvSpPr>
        <p:spPr/>
        <p:txBody>
          <a:bodyPr/>
          <a:lstStyle/>
          <a:p>
            <a:endParaRPr lang="en-US">
              <a:solidFill>
                <a:srgbClr val="666666">
                  <a:shade val="90000"/>
                </a:srgbClr>
              </a:solidFill>
            </a:endParaRPr>
          </a:p>
        </p:txBody>
      </p:sp>
      <p:sp>
        <p:nvSpPr>
          <p:cNvPr id="5" name="Slide Number Placeholder 4"/>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42321217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8/16/2013</a:t>
            </a:fld>
            <a:endParaRPr lang="en-US">
              <a:solidFill>
                <a:srgbClr val="666666">
                  <a:shade val="90000"/>
                </a:srgbClr>
              </a:solidFill>
            </a:endParaRPr>
          </a:p>
        </p:txBody>
      </p:sp>
      <p:sp>
        <p:nvSpPr>
          <p:cNvPr id="3" name="Footer Placeholder 2"/>
          <p:cNvSpPr>
            <a:spLocks noGrp="1"/>
          </p:cNvSpPr>
          <p:nvPr>
            <p:ph type="ftr" sz="quarter" idx="11"/>
          </p:nvPr>
        </p:nvSpPr>
        <p:spPr/>
        <p:txBody>
          <a:bodyPr/>
          <a:lstStyle/>
          <a:p>
            <a:endParaRPr lang="en-US">
              <a:solidFill>
                <a:srgbClr val="666666">
                  <a:shade val="90000"/>
                </a:srgbClr>
              </a:solidFill>
            </a:endParaRPr>
          </a:p>
        </p:txBody>
      </p:sp>
      <p:sp>
        <p:nvSpPr>
          <p:cNvPr id="4" name="Slide Number Placeholder 3"/>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404566103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8/16/2013</a:t>
            </a:fld>
            <a:endParaRPr lang="en-US">
              <a:solidFill>
                <a:srgbClr val="666666">
                  <a:shade val="90000"/>
                </a:srgbClr>
              </a:solidFill>
            </a:endParaRPr>
          </a:p>
        </p:txBody>
      </p:sp>
      <p:sp>
        <p:nvSpPr>
          <p:cNvPr id="6" name="Footer Placeholder 5"/>
          <p:cNvSpPr>
            <a:spLocks noGrp="1"/>
          </p:cNvSpPr>
          <p:nvPr>
            <p:ph type="ftr" sz="quarter" idx="11"/>
          </p:nvPr>
        </p:nvSpPr>
        <p:spPr/>
        <p:txBody>
          <a:bodyPr/>
          <a:lstStyle/>
          <a:p>
            <a:endParaRPr lang="en-US">
              <a:solidFill>
                <a:srgbClr val="666666">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16934669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pPr/>
              <a:t>8/16/2013</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pPr/>
              <a:t>‹#›</a:t>
            </a:fld>
            <a:endParaRPr lang="en-US"/>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8/16/2013</a:t>
            </a:fld>
            <a:endParaRPr lang="en-US">
              <a:solidFill>
                <a:srgbClr val="666666">
                  <a:shade val="90000"/>
                </a:srgbClr>
              </a:solidFill>
            </a:endParaRPr>
          </a:p>
        </p:txBody>
      </p:sp>
      <p:sp>
        <p:nvSpPr>
          <p:cNvPr id="6" name="Footer Placeholder 5"/>
          <p:cNvSpPr>
            <a:spLocks noGrp="1"/>
          </p:cNvSpPr>
          <p:nvPr>
            <p:ph type="ftr" sz="quarter" idx="11"/>
          </p:nvPr>
        </p:nvSpPr>
        <p:spPr/>
        <p:txBody>
          <a:bodyPr/>
          <a:lstStyle/>
          <a:p>
            <a:endParaRPr lang="en-US">
              <a:solidFill>
                <a:srgbClr val="666666">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15917168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8/16/2013</a:t>
            </a:fld>
            <a:endParaRPr lang="en-US">
              <a:solidFill>
                <a:srgbClr val="666666">
                  <a:shade val="90000"/>
                </a:srgbClr>
              </a:solidFill>
            </a:endParaRPr>
          </a:p>
        </p:txBody>
      </p:sp>
      <p:sp>
        <p:nvSpPr>
          <p:cNvPr id="5" name="Footer Placeholder 4"/>
          <p:cNvSpPr>
            <a:spLocks noGrp="1"/>
          </p:cNvSpPr>
          <p:nvPr>
            <p:ph type="ftr" sz="quarter" idx="11"/>
          </p:nvPr>
        </p:nvSpPr>
        <p:spPr/>
        <p:txBody>
          <a:bodyPr/>
          <a:lstStyle/>
          <a:p>
            <a:endParaRPr lang="en-US">
              <a:solidFill>
                <a:srgbClr val="66666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100942801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8/16/2013</a:t>
            </a:fld>
            <a:endParaRPr lang="en-US">
              <a:solidFill>
                <a:srgbClr val="666666">
                  <a:shade val="90000"/>
                </a:srgbClr>
              </a:solidFill>
            </a:endParaRPr>
          </a:p>
        </p:txBody>
      </p:sp>
      <p:sp>
        <p:nvSpPr>
          <p:cNvPr id="5" name="Footer Placeholder 4"/>
          <p:cNvSpPr>
            <a:spLocks noGrp="1"/>
          </p:cNvSpPr>
          <p:nvPr>
            <p:ph type="ftr" sz="quarter" idx="11"/>
          </p:nvPr>
        </p:nvSpPr>
        <p:spPr/>
        <p:txBody>
          <a:bodyPr/>
          <a:lstStyle/>
          <a:p>
            <a:endParaRPr lang="en-US">
              <a:solidFill>
                <a:srgbClr val="66666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172686578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E7F2F75C-DD60-4675-AE18-DF526F5DF62B}" type="datetimeFigureOut">
              <a:rPr lang="en-US" smtClean="0">
                <a:solidFill>
                  <a:srgbClr val="D2D2D2">
                    <a:shade val="90000"/>
                  </a:srgbClr>
                </a:solidFill>
              </a:rPr>
              <a:pPr/>
              <a:t>8/16/2013</a:t>
            </a:fld>
            <a:endParaRPr lang="en-US">
              <a:solidFill>
                <a:srgbClr val="D2D2D2">
                  <a:shade val="90000"/>
                </a:srgbClr>
              </a:solidFill>
            </a:endParaRPr>
          </a:p>
        </p:txBody>
      </p:sp>
      <p:sp>
        <p:nvSpPr>
          <p:cNvPr id="19" name="Footer Placeholder 18"/>
          <p:cNvSpPr>
            <a:spLocks noGrp="1"/>
          </p:cNvSpPr>
          <p:nvPr>
            <p:ph type="ftr" sz="quarter" idx="11"/>
          </p:nvPr>
        </p:nvSpPr>
        <p:spPr/>
        <p:txBody>
          <a:bodyPr/>
          <a:lstStyle/>
          <a:p>
            <a:endParaRPr lang="en-US">
              <a:solidFill>
                <a:srgbClr val="D2D2D2">
                  <a:shade val="90000"/>
                </a:srgbClr>
              </a:solidFill>
            </a:endParaRPr>
          </a:p>
        </p:txBody>
      </p:sp>
      <p:sp>
        <p:nvSpPr>
          <p:cNvPr id="27" name="Slide Number Placeholder 26"/>
          <p:cNvSpPr>
            <a:spLocks noGrp="1"/>
          </p:cNvSpPr>
          <p:nvPr>
            <p:ph type="sldNum" sz="quarter" idx="12"/>
          </p:nvPr>
        </p:nvSpPr>
        <p:spPr/>
        <p:txBody>
          <a:bodyPr/>
          <a:lstStyle/>
          <a:p>
            <a:fld id="{B3A8D471-D095-41FB-9550-E0C5A16984BA}" type="slidenum">
              <a:rPr lang="en-US" smtClean="0">
                <a:solidFill>
                  <a:srgbClr val="D2D2D2">
                    <a:shade val="90000"/>
                  </a:srgbClr>
                </a:solidFill>
              </a:rPr>
              <a:pPr/>
              <a:t>‹#›</a:t>
            </a:fld>
            <a:endParaRPr lang="en-US">
              <a:solidFill>
                <a:srgbClr val="D2D2D2">
                  <a:shade val="90000"/>
                </a:srgbClr>
              </a:solidFill>
            </a:endParaRPr>
          </a:p>
        </p:txBody>
      </p:sp>
    </p:spTree>
    <p:extLst>
      <p:ext uri="{BB962C8B-B14F-4D97-AF65-F5344CB8AC3E}">
        <p14:creationId xmlns:p14="http://schemas.microsoft.com/office/powerpoint/2010/main" val="1685882174"/>
      </p:ext>
    </p:extLst>
  </p:cSld>
  <p:clrMapOvr>
    <a:overrideClrMapping bg1="dk1" tx1="lt1" bg2="dk2" tx2="lt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8/16/2013</a:t>
            </a:fld>
            <a:endParaRPr lang="en-US">
              <a:solidFill>
                <a:srgbClr val="666666">
                  <a:shade val="90000"/>
                </a:srgbClr>
              </a:solidFill>
            </a:endParaRPr>
          </a:p>
        </p:txBody>
      </p:sp>
      <p:sp>
        <p:nvSpPr>
          <p:cNvPr id="5" name="Footer Placeholder 4"/>
          <p:cNvSpPr>
            <a:spLocks noGrp="1"/>
          </p:cNvSpPr>
          <p:nvPr>
            <p:ph type="ftr" sz="quarter" idx="11"/>
          </p:nvPr>
        </p:nvSpPr>
        <p:spPr/>
        <p:txBody>
          <a:bodyPr/>
          <a:lstStyle/>
          <a:p>
            <a:endParaRPr lang="en-US">
              <a:solidFill>
                <a:srgbClr val="66666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15488711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D2D2D2">
                    <a:shade val="90000"/>
                  </a:srgbClr>
                </a:solidFill>
              </a:rPr>
              <a:pPr/>
              <a:t>8/16/2013</a:t>
            </a:fld>
            <a:endParaRPr lang="en-US">
              <a:solidFill>
                <a:srgbClr val="D2D2D2">
                  <a:shade val="90000"/>
                </a:srgbClr>
              </a:solidFill>
            </a:endParaRPr>
          </a:p>
        </p:txBody>
      </p:sp>
      <p:sp>
        <p:nvSpPr>
          <p:cNvPr id="5" name="Footer Placeholder 4"/>
          <p:cNvSpPr>
            <a:spLocks noGrp="1"/>
          </p:cNvSpPr>
          <p:nvPr>
            <p:ph type="ftr" sz="quarter" idx="11"/>
          </p:nvPr>
        </p:nvSpPr>
        <p:spPr/>
        <p:txBody>
          <a:bodyPr/>
          <a:lstStyle/>
          <a:p>
            <a:endParaRPr lang="en-US">
              <a:solidFill>
                <a:srgbClr val="D2D2D2">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D2D2D2">
                    <a:shade val="90000"/>
                  </a:srgbClr>
                </a:solidFill>
              </a:rPr>
              <a:pPr/>
              <a:t>‹#›</a:t>
            </a:fld>
            <a:endParaRPr lang="en-US">
              <a:solidFill>
                <a:srgbClr val="D2D2D2">
                  <a:shade val="90000"/>
                </a:srgbClr>
              </a:solidFill>
            </a:endParaRPr>
          </a:p>
        </p:txBody>
      </p:sp>
    </p:spTree>
    <p:extLst>
      <p:ext uri="{BB962C8B-B14F-4D97-AF65-F5344CB8AC3E}">
        <p14:creationId xmlns:p14="http://schemas.microsoft.com/office/powerpoint/2010/main" val="4169166814"/>
      </p:ext>
    </p:extLst>
  </p:cSld>
  <p:clrMapOvr>
    <a:overrideClrMapping bg1="dk1" tx1="lt1" bg2="dk2" tx2="lt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8/16/2013</a:t>
            </a:fld>
            <a:endParaRPr lang="en-US">
              <a:solidFill>
                <a:srgbClr val="666666">
                  <a:shade val="90000"/>
                </a:srgbClr>
              </a:solidFill>
            </a:endParaRPr>
          </a:p>
        </p:txBody>
      </p:sp>
      <p:sp>
        <p:nvSpPr>
          <p:cNvPr id="6" name="Footer Placeholder 5"/>
          <p:cNvSpPr>
            <a:spLocks noGrp="1"/>
          </p:cNvSpPr>
          <p:nvPr>
            <p:ph type="ftr" sz="quarter" idx="11"/>
          </p:nvPr>
        </p:nvSpPr>
        <p:spPr/>
        <p:txBody>
          <a:bodyPr/>
          <a:lstStyle/>
          <a:p>
            <a:endParaRPr lang="en-US">
              <a:solidFill>
                <a:srgbClr val="666666">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407615039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8/16/2013</a:t>
            </a:fld>
            <a:endParaRPr lang="en-US">
              <a:solidFill>
                <a:srgbClr val="666666">
                  <a:shade val="90000"/>
                </a:srgbClr>
              </a:solidFill>
            </a:endParaRPr>
          </a:p>
        </p:txBody>
      </p:sp>
      <p:sp>
        <p:nvSpPr>
          <p:cNvPr id="8" name="Footer Placeholder 7"/>
          <p:cNvSpPr>
            <a:spLocks noGrp="1"/>
          </p:cNvSpPr>
          <p:nvPr>
            <p:ph type="ftr" sz="quarter" idx="11"/>
          </p:nvPr>
        </p:nvSpPr>
        <p:spPr/>
        <p:txBody>
          <a:bodyPr/>
          <a:lstStyle/>
          <a:p>
            <a:endParaRPr lang="en-US">
              <a:solidFill>
                <a:srgbClr val="666666">
                  <a:shade val="90000"/>
                </a:srgbClr>
              </a:solidFill>
            </a:endParaRPr>
          </a:p>
        </p:txBody>
      </p:sp>
      <p:sp>
        <p:nvSpPr>
          <p:cNvPr id="9" name="Slide Number Placeholder 8"/>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101908349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8/16/2013</a:t>
            </a:fld>
            <a:endParaRPr lang="en-US">
              <a:solidFill>
                <a:srgbClr val="666666">
                  <a:shade val="90000"/>
                </a:srgbClr>
              </a:solidFill>
            </a:endParaRPr>
          </a:p>
        </p:txBody>
      </p:sp>
      <p:sp>
        <p:nvSpPr>
          <p:cNvPr id="4" name="Footer Placeholder 3"/>
          <p:cNvSpPr>
            <a:spLocks noGrp="1"/>
          </p:cNvSpPr>
          <p:nvPr>
            <p:ph type="ftr" sz="quarter" idx="11"/>
          </p:nvPr>
        </p:nvSpPr>
        <p:spPr/>
        <p:txBody>
          <a:bodyPr/>
          <a:lstStyle/>
          <a:p>
            <a:endParaRPr lang="en-US">
              <a:solidFill>
                <a:srgbClr val="666666">
                  <a:shade val="90000"/>
                </a:srgbClr>
              </a:solidFill>
            </a:endParaRPr>
          </a:p>
        </p:txBody>
      </p:sp>
      <p:sp>
        <p:nvSpPr>
          <p:cNvPr id="5" name="Slide Number Placeholder 4"/>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46940226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8/16/2013</a:t>
            </a:fld>
            <a:endParaRPr lang="en-US">
              <a:solidFill>
                <a:srgbClr val="666666">
                  <a:shade val="90000"/>
                </a:srgbClr>
              </a:solidFill>
            </a:endParaRPr>
          </a:p>
        </p:txBody>
      </p:sp>
      <p:sp>
        <p:nvSpPr>
          <p:cNvPr id="3" name="Footer Placeholder 2"/>
          <p:cNvSpPr>
            <a:spLocks noGrp="1"/>
          </p:cNvSpPr>
          <p:nvPr>
            <p:ph type="ftr" sz="quarter" idx="11"/>
          </p:nvPr>
        </p:nvSpPr>
        <p:spPr/>
        <p:txBody>
          <a:bodyPr/>
          <a:lstStyle/>
          <a:p>
            <a:endParaRPr lang="en-US">
              <a:solidFill>
                <a:srgbClr val="666666">
                  <a:shade val="90000"/>
                </a:srgbClr>
              </a:solidFill>
            </a:endParaRPr>
          </a:p>
        </p:txBody>
      </p:sp>
      <p:sp>
        <p:nvSpPr>
          <p:cNvPr id="4" name="Slide Number Placeholder 3"/>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19849579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pPr/>
              <a:t>8/16/2013</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8/16/2013</a:t>
            </a:fld>
            <a:endParaRPr lang="en-US">
              <a:solidFill>
                <a:srgbClr val="666666">
                  <a:shade val="90000"/>
                </a:srgbClr>
              </a:solidFill>
            </a:endParaRPr>
          </a:p>
        </p:txBody>
      </p:sp>
      <p:sp>
        <p:nvSpPr>
          <p:cNvPr id="6" name="Footer Placeholder 5"/>
          <p:cNvSpPr>
            <a:spLocks noGrp="1"/>
          </p:cNvSpPr>
          <p:nvPr>
            <p:ph type="ftr" sz="quarter" idx="11"/>
          </p:nvPr>
        </p:nvSpPr>
        <p:spPr/>
        <p:txBody>
          <a:bodyPr/>
          <a:lstStyle/>
          <a:p>
            <a:endParaRPr lang="en-US">
              <a:solidFill>
                <a:srgbClr val="666666">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8368293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8/16/2013</a:t>
            </a:fld>
            <a:endParaRPr lang="en-US">
              <a:solidFill>
                <a:srgbClr val="666666">
                  <a:shade val="90000"/>
                </a:srgbClr>
              </a:solidFill>
            </a:endParaRPr>
          </a:p>
        </p:txBody>
      </p:sp>
      <p:sp>
        <p:nvSpPr>
          <p:cNvPr id="6" name="Footer Placeholder 5"/>
          <p:cNvSpPr>
            <a:spLocks noGrp="1"/>
          </p:cNvSpPr>
          <p:nvPr>
            <p:ph type="ftr" sz="quarter" idx="11"/>
          </p:nvPr>
        </p:nvSpPr>
        <p:spPr/>
        <p:txBody>
          <a:bodyPr/>
          <a:lstStyle/>
          <a:p>
            <a:endParaRPr lang="en-US">
              <a:solidFill>
                <a:srgbClr val="666666">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39322680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8/16/2013</a:t>
            </a:fld>
            <a:endParaRPr lang="en-US">
              <a:solidFill>
                <a:srgbClr val="666666">
                  <a:shade val="90000"/>
                </a:srgbClr>
              </a:solidFill>
            </a:endParaRPr>
          </a:p>
        </p:txBody>
      </p:sp>
      <p:sp>
        <p:nvSpPr>
          <p:cNvPr id="5" name="Footer Placeholder 4"/>
          <p:cNvSpPr>
            <a:spLocks noGrp="1"/>
          </p:cNvSpPr>
          <p:nvPr>
            <p:ph type="ftr" sz="quarter" idx="11"/>
          </p:nvPr>
        </p:nvSpPr>
        <p:spPr/>
        <p:txBody>
          <a:bodyPr/>
          <a:lstStyle/>
          <a:p>
            <a:endParaRPr lang="en-US">
              <a:solidFill>
                <a:srgbClr val="66666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12522313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8/16/2013</a:t>
            </a:fld>
            <a:endParaRPr lang="en-US">
              <a:solidFill>
                <a:srgbClr val="666666">
                  <a:shade val="90000"/>
                </a:srgbClr>
              </a:solidFill>
            </a:endParaRPr>
          </a:p>
        </p:txBody>
      </p:sp>
      <p:sp>
        <p:nvSpPr>
          <p:cNvPr id="5" name="Footer Placeholder 4"/>
          <p:cNvSpPr>
            <a:spLocks noGrp="1"/>
          </p:cNvSpPr>
          <p:nvPr>
            <p:ph type="ftr" sz="quarter" idx="11"/>
          </p:nvPr>
        </p:nvSpPr>
        <p:spPr/>
        <p:txBody>
          <a:bodyPr/>
          <a:lstStyle/>
          <a:p>
            <a:endParaRPr lang="en-US">
              <a:solidFill>
                <a:srgbClr val="66666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232757299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E7F2F75C-DD60-4675-AE18-DF526F5DF62B}" type="datetimeFigureOut">
              <a:rPr lang="en-US" smtClean="0">
                <a:solidFill>
                  <a:srgbClr val="D2D2D2">
                    <a:shade val="90000"/>
                  </a:srgbClr>
                </a:solidFill>
              </a:rPr>
              <a:pPr/>
              <a:t>8/16/2013</a:t>
            </a:fld>
            <a:endParaRPr lang="en-US">
              <a:solidFill>
                <a:srgbClr val="D2D2D2">
                  <a:shade val="90000"/>
                </a:srgbClr>
              </a:solidFill>
            </a:endParaRPr>
          </a:p>
        </p:txBody>
      </p:sp>
      <p:sp>
        <p:nvSpPr>
          <p:cNvPr id="19" name="Footer Placeholder 18"/>
          <p:cNvSpPr>
            <a:spLocks noGrp="1"/>
          </p:cNvSpPr>
          <p:nvPr>
            <p:ph type="ftr" sz="quarter" idx="11"/>
          </p:nvPr>
        </p:nvSpPr>
        <p:spPr/>
        <p:txBody>
          <a:bodyPr/>
          <a:lstStyle/>
          <a:p>
            <a:endParaRPr lang="en-US">
              <a:solidFill>
                <a:srgbClr val="D2D2D2">
                  <a:shade val="90000"/>
                </a:srgbClr>
              </a:solidFill>
            </a:endParaRPr>
          </a:p>
        </p:txBody>
      </p:sp>
      <p:sp>
        <p:nvSpPr>
          <p:cNvPr id="27" name="Slide Number Placeholder 26"/>
          <p:cNvSpPr>
            <a:spLocks noGrp="1"/>
          </p:cNvSpPr>
          <p:nvPr>
            <p:ph type="sldNum" sz="quarter" idx="12"/>
          </p:nvPr>
        </p:nvSpPr>
        <p:spPr/>
        <p:txBody>
          <a:bodyPr/>
          <a:lstStyle/>
          <a:p>
            <a:fld id="{B3A8D471-D095-41FB-9550-E0C5A16984BA}" type="slidenum">
              <a:rPr lang="en-US" smtClean="0">
                <a:solidFill>
                  <a:srgbClr val="D2D2D2">
                    <a:shade val="90000"/>
                  </a:srgbClr>
                </a:solidFill>
              </a:rPr>
              <a:pPr/>
              <a:t>‹#›</a:t>
            </a:fld>
            <a:endParaRPr lang="en-US">
              <a:solidFill>
                <a:srgbClr val="D2D2D2">
                  <a:shade val="90000"/>
                </a:srgbClr>
              </a:solidFill>
            </a:endParaRPr>
          </a:p>
        </p:txBody>
      </p:sp>
    </p:spTree>
    <p:extLst>
      <p:ext uri="{BB962C8B-B14F-4D97-AF65-F5344CB8AC3E}">
        <p14:creationId xmlns:p14="http://schemas.microsoft.com/office/powerpoint/2010/main" val="3502251317"/>
      </p:ext>
    </p:extLst>
  </p:cSld>
  <p:clrMapOvr>
    <a:overrideClrMapping bg1="dk1" tx1="lt1" bg2="dk2" tx2="lt2" accent1="accent1" accent2="accent2" accent3="accent3" accent4="accent4" accent5="accent5" accent6="accent6" hlink="hlink" folHlink="folHlink"/>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8/16/2013</a:t>
            </a:fld>
            <a:endParaRPr lang="en-US">
              <a:solidFill>
                <a:srgbClr val="666666">
                  <a:shade val="90000"/>
                </a:srgbClr>
              </a:solidFill>
            </a:endParaRPr>
          </a:p>
        </p:txBody>
      </p:sp>
      <p:sp>
        <p:nvSpPr>
          <p:cNvPr id="5" name="Footer Placeholder 4"/>
          <p:cNvSpPr>
            <a:spLocks noGrp="1"/>
          </p:cNvSpPr>
          <p:nvPr>
            <p:ph type="ftr" sz="quarter" idx="11"/>
          </p:nvPr>
        </p:nvSpPr>
        <p:spPr/>
        <p:txBody>
          <a:bodyPr/>
          <a:lstStyle/>
          <a:p>
            <a:endParaRPr lang="en-US">
              <a:solidFill>
                <a:srgbClr val="66666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256555513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D2D2D2">
                    <a:shade val="90000"/>
                  </a:srgbClr>
                </a:solidFill>
              </a:rPr>
              <a:pPr/>
              <a:t>8/16/2013</a:t>
            </a:fld>
            <a:endParaRPr lang="en-US">
              <a:solidFill>
                <a:srgbClr val="D2D2D2">
                  <a:shade val="90000"/>
                </a:srgbClr>
              </a:solidFill>
            </a:endParaRPr>
          </a:p>
        </p:txBody>
      </p:sp>
      <p:sp>
        <p:nvSpPr>
          <p:cNvPr id="5" name="Footer Placeholder 4"/>
          <p:cNvSpPr>
            <a:spLocks noGrp="1"/>
          </p:cNvSpPr>
          <p:nvPr>
            <p:ph type="ftr" sz="quarter" idx="11"/>
          </p:nvPr>
        </p:nvSpPr>
        <p:spPr/>
        <p:txBody>
          <a:bodyPr/>
          <a:lstStyle/>
          <a:p>
            <a:endParaRPr lang="en-US">
              <a:solidFill>
                <a:srgbClr val="D2D2D2">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D2D2D2">
                    <a:shade val="90000"/>
                  </a:srgbClr>
                </a:solidFill>
              </a:rPr>
              <a:pPr/>
              <a:t>‹#›</a:t>
            </a:fld>
            <a:endParaRPr lang="en-US">
              <a:solidFill>
                <a:srgbClr val="D2D2D2">
                  <a:shade val="90000"/>
                </a:srgbClr>
              </a:solidFill>
            </a:endParaRPr>
          </a:p>
        </p:txBody>
      </p:sp>
    </p:spTree>
    <p:extLst>
      <p:ext uri="{BB962C8B-B14F-4D97-AF65-F5344CB8AC3E}">
        <p14:creationId xmlns:p14="http://schemas.microsoft.com/office/powerpoint/2010/main" val="637561429"/>
      </p:ext>
    </p:extLst>
  </p:cSld>
  <p:clrMapOvr>
    <a:overrideClrMapping bg1="dk1" tx1="lt1" bg2="dk2" tx2="lt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8/16/2013</a:t>
            </a:fld>
            <a:endParaRPr lang="en-US">
              <a:solidFill>
                <a:srgbClr val="666666">
                  <a:shade val="90000"/>
                </a:srgbClr>
              </a:solidFill>
            </a:endParaRPr>
          </a:p>
        </p:txBody>
      </p:sp>
      <p:sp>
        <p:nvSpPr>
          <p:cNvPr id="6" name="Footer Placeholder 5"/>
          <p:cNvSpPr>
            <a:spLocks noGrp="1"/>
          </p:cNvSpPr>
          <p:nvPr>
            <p:ph type="ftr" sz="quarter" idx="11"/>
          </p:nvPr>
        </p:nvSpPr>
        <p:spPr/>
        <p:txBody>
          <a:bodyPr/>
          <a:lstStyle/>
          <a:p>
            <a:endParaRPr lang="en-US">
              <a:solidFill>
                <a:srgbClr val="666666">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136353210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8/16/2013</a:t>
            </a:fld>
            <a:endParaRPr lang="en-US">
              <a:solidFill>
                <a:srgbClr val="666666">
                  <a:shade val="90000"/>
                </a:srgbClr>
              </a:solidFill>
            </a:endParaRPr>
          </a:p>
        </p:txBody>
      </p:sp>
      <p:sp>
        <p:nvSpPr>
          <p:cNvPr id="8" name="Footer Placeholder 7"/>
          <p:cNvSpPr>
            <a:spLocks noGrp="1"/>
          </p:cNvSpPr>
          <p:nvPr>
            <p:ph type="ftr" sz="quarter" idx="11"/>
          </p:nvPr>
        </p:nvSpPr>
        <p:spPr/>
        <p:txBody>
          <a:bodyPr/>
          <a:lstStyle/>
          <a:p>
            <a:endParaRPr lang="en-US">
              <a:solidFill>
                <a:srgbClr val="666666">
                  <a:shade val="90000"/>
                </a:srgbClr>
              </a:solidFill>
            </a:endParaRPr>
          </a:p>
        </p:txBody>
      </p:sp>
      <p:sp>
        <p:nvSpPr>
          <p:cNvPr id="9" name="Slide Number Placeholder 8"/>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225886806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8/16/2013</a:t>
            </a:fld>
            <a:endParaRPr lang="en-US">
              <a:solidFill>
                <a:srgbClr val="666666">
                  <a:shade val="90000"/>
                </a:srgbClr>
              </a:solidFill>
            </a:endParaRPr>
          </a:p>
        </p:txBody>
      </p:sp>
      <p:sp>
        <p:nvSpPr>
          <p:cNvPr id="4" name="Footer Placeholder 3"/>
          <p:cNvSpPr>
            <a:spLocks noGrp="1"/>
          </p:cNvSpPr>
          <p:nvPr>
            <p:ph type="ftr" sz="quarter" idx="11"/>
          </p:nvPr>
        </p:nvSpPr>
        <p:spPr/>
        <p:txBody>
          <a:bodyPr/>
          <a:lstStyle/>
          <a:p>
            <a:endParaRPr lang="en-US">
              <a:solidFill>
                <a:srgbClr val="666666">
                  <a:shade val="90000"/>
                </a:srgbClr>
              </a:solidFill>
            </a:endParaRPr>
          </a:p>
        </p:txBody>
      </p:sp>
      <p:sp>
        <p:nvSpPr>
          <p:cNvPr id="5" name="Slide Number Placeholder 4"/>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619441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pPr/>
              <a:t>8/16/2013</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pPr/>
              <a:t>‹#›</a:t>
            </a:fld>
            <a:endParaRPr lang="en-US"/>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8/16/2013</a:t>
            </a:fld>
            <a:endParaRPr lang="en-US">
              <a:solidFill>
                <a:srgbClr val="666666">
                  <a:shade val="90000"/>
                </a:srgbClr>
              </a:solidFill>
            </a:endParaRPr>
          </a:p>
        </p:txBody>
      </p:sp>
      <p:sp>
        <p:nvSpPr>
          <p:cNvPr id="3" name="Footer Placeholder 2"/>
          <p:cNvSpPr>
            <a:spLocks noGrp="1"/>
          </p:cNvSpPr>
          <p:nvPr>
            <p:ph type="ftr" sz="quarter" idx="11"/>
          </p:nvPr>
        </p:nvSpPr>
        <p:spPr/>
        <p:txBody>
          <a:bodyPr/>
          <a:lstStyle/>
          <a:p>
            <a:endParaRPr lang="en-US">
              <a:solidFill>
                <a:srgbClr val="666666">
                  <a:shade val="90000"/>
                </a:srgbClr>
              </a:solidFill>
            </a:endParaRPr>
          </a:p>
        </p:txBody>
      </p:sp>
      <p:sp>
        <p:nvSpPr>
          <p:cNvPr id="4" name="Slide Number Placeholder 3"/>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155466438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8/16/2013</a:t>
            </a:fld>
            <a:endParaRPr lang="en-US">
              <a:solidFill>
                <a:srgbClr val="666666">
                  <a:shade val="90000"/>
                </a:srgbClr>
              </a:solidFill>
            </a:endParaRPr>
          </a:p>
        </p:txBody>
      </p:sp>
      <p:sp>
        <p:nvSpPr>
          <p:cNvPr id="6" name="Footer Placeholder 5"/>
          <p:cNvSpPr>
            <a:spLocks noGrp="1"/>
          </p:cNvSpPr>
          <p:nvPr>
            <p:ph type="ftr" sz="quarter" idx="11"/>
          </p:nvPr>
        </p:nvSpPr>
        <p:spPr/>
        <p:txBody>
          <a:bodyPr/>
          <a:lstStyle/>
          <a:p>
            <a:endParaRPr lang="en-US">
              <a:solidFill>
                <a:srgbClr val="666666">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298364366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8/16/2013</a:t>
            </a:fld>
            <a:endParaRPr lang="en-US">
              <a:solidFill>
                <a:srgbClr val="666666">
                  <a:shade val="90000"/>
                </a:srgbClr>
              </a:solidFill>
            </a:endParaRPr>
          </a:p>
        </p:txBody>
      </p:sp>
      <p:sp>
        <p:nvSpPr>
          <p:cNvPr id="6" name="Footer Placeholder 5"/>
          <p:cNvSpPr>
            <a:spLocks noGrp="1"/>
          </p:cNvSpPr>
          <p:nvPr>
            <p:ph type="ftr" sz="quarter" idx="11"/>
          </p:nvPr>
        </p:nvSpPr>
        <p:spPr/>
        <p:txBody>
          <a:bodyPr/>
          <a:lstStyle/>
          <a:p>
            <a:endParaRPr lang="en-US">
              <a:solidFill>
                <a:srgbClr val="666666">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19000680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8/16/2013</a:t>
            </a:fld>
            <a:endParaRPr lang="en-US">
              <a:solidFill>
                <a:srgbClr val="666666">
                  <a:shade val="90000"/>
                </a:srgbClr>
              </a:solidFill>
            </a:endParaRPr>
          </a:p>
        </p:txBody>
      </p:sp>
      <p:sp>
        <p:nvSpPr>
          <p:cNvPr id="5" name="Footer Placeholder 4"/>
          <p:cNvSpPr>
            <a:spLocks noGrp="1"/>
          </p:cNvSpPr>
          <p:nvPr>
            <p:ph type="ftr" sz="quarter" idx="11"/>
          </p:nvPr>
        </p:nvSpPr>
        <p:spPr/>
        <p:txBody>
          <a:bodyPr/>
          <a:lstStyle/>
          <a:p>
            <a:endParaRPr lang="en-US">
              <a:solidFill>
                <a:srgbClr val="66666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423765126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8/16/2013</a:t>
            </a:fld>
            <a:endParaRPr lang="en-US">
              <a:solidFill>
                <a:srgbClr val="666666">
                  <a:shade val="90000"/>
                </a:srgbClr>
              </a:solidFill>
            </a:endParaRPr>
          </a:p>
        </p:txBody>
      </p:sp>
      <p:sp>
        <p:nvSpPr>
          <p:cNvPr id="5" name="Footer Placeholder 4"/>
          <p:cNvSpPr>
            <a:spLocks noGrp="1"/>
          </p:cNvSpPr>
          <p:nvPr>
            <p:ph type="ftr" sz="quarter" idx="11"/>
          </p:nvPr>
        </p:nvSpPr>
        <p:spPr/>
        <p:txBody>
          <a:bodyPr/>
          <a:lstStyle/>
          <a:p>
            <a:endParaRPr lang="en-US">
              <a:solidFill>
                <a:srgbClr val="66666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285239673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8/16/2013</a:t>
            </a:fld>
            <a:endParaRPr lang="en-US">
              <a:solidFill>
                <a:srgbClr val="D6ECFF">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418585748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8/16/2013</a:t>
            </a:fld>
            <a:endParaRPr lang="en-US">
              <a:solidFill>
                <a:srgbClr val="D6ECFF">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249264415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8/16/2013</a:t>
            </a:fld>
            <a:endParaRPr lang="en-US">
              <a:solidFill>
                <a:srgbClr val="D6ECFF">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74008947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8/16/2013</a:t>
            </a:fld>
            <a:endParaRPr lang="en-US">
              <a:solidFill>
                <a:srgbClr val="D6ECFF">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229102498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8/16/2013</a:t>
            </a:fld>
            <a:endParaRPr lang="en-US">
              <a:solidFill>
                <a:srgbClr val="D6ECFF">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3747118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0.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1.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2.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3.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7.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4.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8.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theme" Target="../theme/theme15.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9.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theme" Target="../theme/theme16.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0.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theme" Target="../theme/theme17.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1.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theme" Target="../theme/theme18.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2.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theme" Target="../theme/theme19.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3.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theme" Target="../theme/theme20.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4.xml"/><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theme" Target="../theme/theme21.xml"/><Relationship Id="rId2" Type="http://schemas.openxmlformats.org/officeDocument/2006/relationships/slideLayout" Target="../slideLayouts/slideLayout228.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0" Type="http://schemas.openxmlformats.org/officeDocument/2006/relationships/slideLayout" Target="../slideLayouts/slideLayout236.xml"/><Relationship Id="rId4" Type="http://schemas.openxmlformats.org/officeDocument/2006/relationships/slideLayout" Target="../slideLayouts/slideLayout230.xml"/><Relationship Id="rId9" Type="http://schemas.openxmlformats.org/officeDocument/2006/relationships/slideLayout" Target="../slideLayouts/slideLayout235.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5.xml"/><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theme" Target="../theme/theme22.xml"/><Relationship Id="rId2" Type="http://schemas.openxmlformats.org/officeDocument/2006/relationships/slideLayout" Target="../slideLayouts/slideLayout239.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6.xml"/><Relationship Id="rId3" Type="http://schemas.openxmlformats.org/officeDocument/2006/relationships/slideLayout" Target="../slideLayouts/slideLayout251.xml"/><Relationship Id="rId7" Type="http://schemas.openxmlformats.org/officeDocument/2006/relationships/slideLayout" Target="../slideLayouts/slideLayout255.xml"/><Relationship Id="rId12" Type="http://schemas.openxmlformats.org/officeDocument/2006/relationships/theme" Target="../theme/theme23.xml"/><Relationship Id="rId2" Type="http://schemas.openxmlformats.org/officeDocument/2006/relationships/slideLayout" Target="../slideLayouts/slideLayout250.xml"/><Relationship Id="rId1" Type="http://schemas.openxmlformats.org/officeDocument/2006/relationships/slideLayout" Target="../slideLayouts/slideLayout249.xml"/><Relationship Id="rId6" Type="http://schemas.openxmlformats.org/officeDocument/2006/relationships/slideLayout" Target="../slideLayouts/slideLayout254.xml"/><Relationship Id="rId11" Type="http://schemas.openxmlformats.org/officeDocument/2006/relationships/slideLayout" Target="../slideLayouts/slideLayout259.xml"/><Relationship Id="rId5" Type="http://schemas.openxmlformats.org/officeDocument/2006/relationships/slideLayout" Target="../slideLayouts/slideLayout253.xml"/><Relationship Id="rId10" Type="http://schemas.openxmlformats.org/officeDocument/2006/relationships/slideLayout" Target="../slideLayouts/slideLayout258.xml"/><Relationship Id="rId4" Type="http://schemas.openxmlformats.org/officeDocument/2006/relationships/slideLayout" Target="../slideLayouts/slideLayout252.xml"/><Relationship Id="rId9" Type="http://schemas.openxmlformats.org/officeDocument/2006/relationships/slideLayout" Target="../slideLayouts/slideLayout257.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7.xml"/><Relationship Id="rId3" Type="http://schemas.openxmlformats.org/officeDocument/2006/relationships/slideLayout" Target="../slideLayouts/slideLayout262.xml"/><Relationship Id="rId7" Type="http://schemas.openxmlformats.org/officeDocument/2006/relationships/slideLayout" Target="../slideLayouts/slideLayout266.xml"/><Relationship Id="rId12" Type="http://schemas.openxmlformats.org/officeDocument/2006/relationships/theme" Target="../theme/theme24.xml"/><Relationship Id="rId2" Type="http://schemas.openxmlformats.org/officeDocument/2006/relationships/slideLayout" Target="../slideLayouts/slideLayout261.xml"/><Relationship Id="rId1" Type="http://schemas.openxmlformats.org/officeDocument/2006/relationships/slideLayout" Target="../slideLayouts/slideLayout260.xml"/><Relationship Id="rId6" Type="http://schemas.openxmlformats.org/officeDocument/2006/relationships/slideLayout" Target="../slideLayouts/slideLayout265.xml"/><Relationship Id="rId11" Type="http://schemas.openxmlformats.org/officeDocument/2006/relationships/slideLayout" Target="../slideLayouts/slideLayout270.xml"/><Relationship Id="rId5" Type="http://schemas.openxmlformats.org/officeDocument/2006/relationships/slideLayout" Target="../slideLayouts/slideLayout264.xml"/><Relationship Id="rId10" Type="http://schemas.openxmlformats.org/officeDocument/2006/relationships/slideLayout" Target="../slideLayouts/slideLayout269.xml"/><Relationship Id="rId4" Type="http://schemas.openxmlformats.org/officeDocument/2006/relationships/slideLayout" Target="../slideLayouts/slideLayout263.xml"/><Relationship Id="rId9" Type="http://schemas.openxmlformats.org/officeDocument/2006/relationships/slideLayout" Target="../slideLayouts/slideLayout268.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8.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theme" Target="../theme/theme25.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9.xml"/><Relationship Id="rId3" Type="http://schemas.openxmlformats.org/officeDocument/2006/relationships/slideLayout" Target="../slideLayouts/slideLayout284.xml"/><Relationship Id="rId7" Type="http://schemas.openxmlformats.org/officeDocument/2006/relationships/slideLayout" Target="../slideLayouts/slideLayout288.xml"/><Relationship Id="rId12" Type="http://schemas.openxmlformats.org/officeDocument/2006/relationships/theme" Target="../theme/theme26.xml"/><Relationship Id="rId2" Type="http://schemas.openxmlformats.org/officeDocument/2006/relationships/slideLayout" Target="../slideLayouts/slideLayout283.xml"/><Relationship Id="rId1" Type="http://schemas.openxmlformats.org/officeDocument/2006/relationships/slideLayout" Target="../slideLayouts/slideLayout282.xml"/><Relationship Id="rId6" Type="http://schemas.openxmlformats.org/officeDocument/2006/relationships/slideLayout" Target="../slideLayouts/slideLayout287.xml"/><Relationship Id="rId11" Type="http://schemas.openxmlformats.org/officeDocument/2006/relationships/slideLayout" Target="../slideLayouts/slideLayout292.xml"/><Relationship Id="rId5" Type="http://schemas.openxmlformats.org/officeDocument/2006/relationships/slideLayout" Target="../slideLayouts/slideLayout286.xml"/><Relationship Id="rId10" Type="http://schemas.openxmlformats.org/officeDocument/2006/relationships/slideLayout" Target="../slideLayouts/slideLayout291.xml"/><Relationship Id="rId4" Type="http://schemas.openxmlformats.org/officeDocument/2006/relationships/slideLayout" Target="../slideLayouts/slideLayout285.xml"/><Relationship Id="rId9" Type="http://schemas.openxmlformats.org/officeDocument/2006/relationships/slideLayout" Target="../slideLayouts/slideLayout290.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0.xml"/><Relationship Id="rId3" Type="http://schemas.openxmlformats.org/officeDocument/2006/relationships/slideLayout" Target="../slideLayouts/slideLayout295.xml"/><Relationship Id="rId7" Type="http://schemas.openxmlformats.org/officeDocument/2006/relationships/slideLayout" Target="../slideLayouts/slideLayout299.xml"/><Relationship Id="rId12" Type="http://schemas.openxmlformats.org/officeDocument/2006/relationships/theme" Target="../theme/theme27.xml"/><Relationship Id="rId2" Type="http://schemas.openxmlformats.org/officeDocument/2006/relationships/slideLayout" Target="../slideLayouts/slideLayout294.xml"/><Relationship Id="rId1" Type="http://schemas.openxmlformats.org/officeDocument/2006/relationships/slideLayout" Target="../slideLayouts/slideLayout293.xml"/><Relationship Id="rId6" Type="http://schemas.openxmlformats.org/officeDocument/2006/relationships/slideLayout" Target="../slideLayouts/slideLayout298.xml"/><Relationship Id="rId11" Type="http://schemas.openxmlformats.org/officeDocument/2006/relationships/slideLayout" Target="../slideLayouts/slideLayout303.xml"/><Relationship Id="rId5" Type="http://schemas.openxmlformats.org/officeDocument/2006/relationships/slideLayout" Target="../slideLayouts/slideLayout297.xml"/><Relationship Id="rId10" Type="http://schemas.openxmlformats.org/officeDocument/2006/relationships/slideLayout" Target="../slideLayouts/slideLayout302.xml"/><Relationship Id="rId4" Type="http://schemas.openxmlformats.org/officeDocument/2006/relationships/slideLayout" Target="../slideLayouts/slideLayout296.xml"/><Relationship Id="rId9" Type="http://schemas.openxmlformats.org/officeDocument/2006/relationships/slideLayout" Target="../slideLayouts/slideLayout301.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11.xml"/><Relationship Id="rId3" Type="http://schemas.openxmlformats.org/officeDocument/2006/relationships/slideLayout" Target="../slideLayouts/slideLayout306.xml"/><Relationship Id="rId7" Type="http://schemas.openxmlformats.org/officeDocument/2006/relationships/slideLayout" Target="../slideLayouts/slideLayout310.xml"/><Relationship Id="rId12" Type="http://schemas.openxmlformats.org/officeDocument/2006/relationships/theme" Target="../theme/theme28.xml"/><Relationship Id="rId2" Type="http://schemas.openxmlformats.org/officeDocument/2006/relationships/slideLayout" Target="../slideLayouts/slideLayout305.xml"/><Relationship Id="rId1" Type="http://schemas.openxmlformats.org/officeDocument/2006/relationships/slideLayout" Target="../slideLayouts/slideLayout304.xml"/><Relationship Id="rId6" Type="http://schemas.openxmlformats.org/officeDocument/2006/relationships/slideLayout" Target="../slideLayouts/slideLayout309.xml"/><Relationship Id="rId11" Type="http://schemas.openxmlformats.org/officeDocument/2006/relationships/slideLayout" Target="../slideLayouts/slideLayout314.xml"/><Relationship Id="rId5" Type="http://schemas.openxmlformats.org/officeDocument/2006/relationships/slideLayout" Target="../slideLayouts/slideLayout308.xml"/><Relationship Id="rId10" Type="http://schemas.openxmlformats.org/officeDocument/2006/relationships/slideLayout" Target="../slideLayouts/slideLayout313.xml"/><Relationship Id="rId4" Type="http://schemas.openxmlformats.org/officeDocument/2006/relationships/slideLayout" Target="../slideLayouts/slideLayout307.xml"/><Relationship Id="rId9" Type="http://schemas.openxmlformats.org/officeDocument/2006/relationships/slideLayout" Target="../slideLayouts/slideLayout312.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22.xml"/><Relationship Id="rId3" Type="http://schemas.openxmlformats.org/officeDocument/2006/relationships/slideLayout" Target="../slideLayouts/slideLayout317.xml"/><Relationship Id="rId7" Type="http://schemas.openxmlformats.org/officeDocument/2006/relationships/slideLayout" Target="../slideLayouts/slideLayout321.xml"/><Relationship Id="rId12" Type="http://schemas.openxmlformats.org/officeDocument/2006/relationships/theme" Target="../theme/theme29.xml"/><Relationship Id="rId2" Type="http://schemas.openxmlformats.org/officeDocument/2006/relationships/slideLayout" Target="../slideLayouts/slideLayout316.xml"/><Relationship Id="rId1" Type="http://schemas.openxmlformats.org/officeDocument/2006/relationships/slideLayout" Target="../slideLayouts/slideLayout315.xml"/><Relationship Id="rId6" Type="http://schemas.openxmlformats.org/officeDocument/2006/relationships/slideLayout" Target="../slideLayouts/slideLayout320.xml"/><Relationship Id="rId11" Type="http://schemas.openxmlformats.org/officeDocument/2006/relationships/slideLayout" Target="../slideLayouts/slideLayout325.xml"/><Relationship Id="rId5" Type="http://schemas.openxmlformats.org/officeDocument/2006/relationships/slideLayout" Target="../slideLayouts/slideLayout319.xml"/><Relationship Id="rId10" Type="http://schemas.openxmlformats.org/officeDocument/2006/relationships/slideLayout" Target="../slideLayouts/slideLayout324.xml"/><Relationship Id="rId4" Type="http://schemas.openxmlformats.org/officeDocument/2006/relationships/slideLayout" Target="../slideLayouts/slideLayout318.xml"/><Relationship Id="rId9" Type="http://schemas.openxmlformats.org/officeDocument/2006/relationships/slideLayout" Target="../slideLayouts/slideLayout3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3.xml"/><Relationship Id="rId3" Type="http://schemas.openxmlformats.org/officeDocument/2006/relationships/slideLayout" Target="../slideLayouts/slideLayout328.xml"/><Relationship Id="rId7" Type="http://schemas.openxmlformats.org/officeDocument/2006/relationships/slideLayout" Target="../slideLayouts/slideLayout332.xml"/><Relationship Id="rId12" Type="http://schemas.openxmlformats.org/officeDocument/2006/relationships/theme" Target="../theme/theme30.xml"/><Relationship Id="rId2" Type="http://schemas.openxmlformats.org/officeDocument/2006/relationships/slideLayout" Target="../slideLayouts/slideLayout327.xml"/><Relationship Id="rId1" Type="http://schemas.openxmlformats.org/officeDocument/2006/relationships/slideLayout" Target="../slideLayouts/slideLayout326.xml"/><Relationship Id="rId6" Type="http://schemas.openxmlformats.org/officeDocument/2006/relationships/slideLayout" Target="../slideLayouts/slideLayout331.xml"/><Relationship Id="rId11" Type="http://schemas.openxmlformats.org/officeDocument/2006/relationships/slideLayout" Target="../slideLayouts/slideLayout336.xml"/><Relationship Id="rId5" Type="http://schemas.openxmlformats.org/officeDocument/2006/relationships/slideLayout" Target="../slideLayouts/slideLayout330.xml"/><Relationship Id="rId10" Type="http://schemas.openxmlformats.org/officeDocument/2006/relationships/slideLayout" Target="../slideLayouts/slideLayout335.xml"/><Relationship Id="rId4" Type="http://schemas.openxmlformats.org/officeDocument/2006/relationships/slideLayout" Target="../slideLayouts/slideLayout329.xml"/><Relationship Id="rId9" Type="http://schemas.openxmlformats.org/officeDocument/2006/relationships/slideLayout" Target="../slideLayouts/slideLayout334.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44.xml"/><Relationship Id="rId3" Type="http://schemas.openxmlformats.org/officeDocument/2006/relationships/slideLayout" Target="../slideLayouts/slideLayout339.xml"/><Relationship Id="rId7" Type="http://schemas.openxmlformats.org/officeDocument/2006/relationships/slideLayout" Target="../slideLayouts/slideLayout343.xml"/><Relationship Id="rId12" Type="http://schemas.openxmlformats.org/officeDocument/2006/relationships/theme" Target="../theme/theme31.xml"/><Relationship Id="rId2" Type="http://schemas.openxmlformats.org/officeDocument/2006/relationships/slideLayout" Target="../slideLayouts/slideLayout338.xml"/><Relationship Id="rId1" Type="http://schemas.openxmlformats.org/officeDocument/2006/relationships/slideLayout" Target="../slideLayouts/slideLayout337.xml"/><Relationship Id="rId6" Type="http://schemas.openxmlformats.org/officeDocument/2006/relationships/slideLayout" Target="../slideLayouts/slideLayout342.xml"/><Relationship Id="rId11" Type="http://schemas.openxmlformats.org/officeDocument/2006/relationships/slideLayout" Target="../slideLayouts/slideLayout347.xml"/><Relationship Id="rId5" Type="http://schemas.openxmlformats.org/officeDocument/2006/relationships/slideLayout" Target="../slideLayouts/slideLayout341.xml"/><Relationship Id="rId10" Type="http://schemas.openxmlformats.org/officeDocument/2006/relationships/slideLayout" Target="../slideLayouts/slideLayout346.xml"/><Relationship Id="rId4" Type="http://schemas.openxmlformats.org/officeDocument/2006/relationships/slideLayout" Target="../slideLayouts/slideLayout340.xml"/><Relationship Id="rId9" Type="http://schemas.openxmlformats.org/officeDocument/2006/relationships/slideLayout" Target="../slideLayouts/slideLayout345.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5.xml"/><Relationship Id="rId3" Type="http://schemas.openxmlformats.org/officeDocument/2006/relationships/slideLayout" Target="../slideLayouts/slideLayout350.xml"/><Relationship Id="rId7" Type="http://schemas.openxmlformats.org/officeDocument/2006/relationships/slideLayout" Target="../slideLayouts/slideLayout354.xml"/><Relationship Id="rId12" Type="http://schemas.openxmlformats.org/officeDocument/2006/relationships/theme" Target="../theme/theme32.xml"/><Relationship Id="rId2" Type="http://schemas.openxmlformats.org/officeDocument/2006/relationships/slideLayout" Target="../slideLayouts/slideLayout349.xml"/><Relationship Id="rId1" Type="http://schemas.openxmlformats.org/officeDocument/2006/relationships/slideLayout" Target="../slideLayouts/slideLayout348.xml"/><Relationship Id="rId6" Type="http://schemas.openxmlformats.org/officeDocument/2006/relationships/slideLayout" Target="../slideLayouts/slideLayout353.xml"/><Relationship Id="rId11" Type="http://schemas.openxmlformats.org/officeDocument/2006/relationships/slideLayout" Target="../slideLayouts/slideLayout358.xml"/><Relationship Id="rId5" Type="http://schemas.openxmlformats.org/officeDocument/2006/relationships/slideLayout" Target="../slideLayouts/slideLayout352.xml"/><Relationship Id="rId10" Type="http://schemas.openxmlformats.org/officeDocument/2006/relationships/slideLayout" Target="../slideLayouts/slideLayout357.xml"/><Relationship Id="rId4" Type="http://schemas.openxmlformats.org/officeDocument/2006/relationships/slideLayout" Target="../slideLayouts/slideLayout351.xml"/><Relationship Id="rId9" Type="http://schemas.openxmlformats.org/officeDocument/2006/relationships/slideLayout" Target="../slideLayouts/slideLayout35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8.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9.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pPr/>
              <a:t>8/16/2013</a:t>
            </a:fld>
            <a:endParaRPr lang="en-US"/>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pPr/>
              <a:t>‹#›</a:t>
            </a:fld>
            <a:endParaRPr lang="en-US"/>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DCC8652-095B-40B7-8745-42D7AC2ECFF3}" type="datetimeFigureOut">
              <a:rPr lang="en-US" smtClean="0">
                <a:solidFill>
                  <a:srgbClr val="D6ECFF">
                    <a:shade val="50000"/>
                    <a:satMod val="200000"/>
                  </a:srgbClr>
                </a:solidFill>
              </a:rPr>
              <a:pPr/>
              <a:t>8/16/2013</a:t>
            </a:fld>
            <a:endParaRPr lang="en-US">
              <a:solidFill>
                <a:srgbClr val="D6ECFF">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D6ECFF">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596337646"/>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8/16/2013</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821906532"/>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7F2F75C-DD60-4675-AE18-DF526F5DF62B}" type="datetimeFigureOut">
              <a:rPr lang="en-US" smtClean="0">
                <a:solidFill>
                  <a:srgbClr val="666666">
                    <a:shade val="90000"/>
                  </a:srgbClr>
                </a:solidFill>
              </a:rPr>
              <a:pPr/>
              <a:t>8/16/2013</a:t>
            </a:fld>
            <a:endParaRPr lang="en-US">
              <a:solidFill>
                <a:srgbClr val="666666">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666666">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1621432949"/>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0C67DB6-ECB3-4169-BA71-4F6E878983C3}" type="datetimeFigureOut">
              <a:rPr lang="en-US" smtClean="0">
                <a:solidFill>
                  <a:srgbClr val="C9C2D1">
                    <a:shade val="50000"/>
                    <a:satMod val="200000"/>
                  </a:srgbClr>
                </a:solidFill>
              </a:rPr>
              <a:pPr/>
              <a:t>8/16/2013</a:t>
            </a:fld>
            <a:endParaRPr lang="en-US">
              <a:solidFill>
                <a:srgbClr val="C9C2D1">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C9C2D1">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670331210"/>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8/16/2013</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480477705"/>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424456">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2790512519"/>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Lst>
  <p:transition spd="med">
    <p:wipe dir="r"/>
  </p:transition>
  <p:timing>
    <p:tnLst>
      <p:par>
        <p:cTn id="1" dur="indefinite" restart="never" nodeType="tmRoot"/>
      </p:par>
    </p:tnLst>
  </p:timing>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424456">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3869337793"/>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Lst>
  <p:transition spd="med">
    <p:wipe dir="r"/>
  </p:transition>
  <p:timing>
    <p:tnLst>
      <p:par>
        <p:cTn id="1" dur="indefinite" restart="never" nodeType="tmRoot"/>
      </p:par>
    </p:tnLst>
  </p:timing>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424456">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2583821692"/>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Lst>
  <p:transition spd="med">
    <p:wipe dir="r"/>
  </p:transition>
  <p:timing>
    <p:tnLst>
      <p:par>
        <p:cTn id="1" dur="indefinite" restart="never" nodeType="tmRoot"/>
      </p:par>
    </p:tnLst>
  </p:timing>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424456">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2789143647"/>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Lst>
  <p:transition spd="med">
    <p:wipe dir="r"/>
  </p:transition>
  <p:timing>
    <p:tnLst>
      <p:par>
        <p:cTn id="1" dur="indefinite" restart="never" nodeType="tmRoot"/>
      </p:par>
    </p:tnLst>
  </p:timing>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424456">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2603827455"/>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Lst>
  <p:transition spd="med">
    <p:wipe dir="r"/>
  </p:transition>
  <p:timing>
    <p:tnLst>
      <p:par>
        <p:cTn id="1" dur="indefinite" restart="never" nodeType="tmRoot"/>
      </p:par>
    </p:tnLst>
  </p:timing>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4351" y="609601"/>
            <a:ext cx="7598569" cy="14562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14351" y="2142068"/>
            <a:ext cx="7598569" cy="3649133"/>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442245" y="5870576"/>
            <a:ext cx="1200150" cy="3778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pPr defTabSz="342900"/>
            <a:fld id="{B61BEF0D-F0BB-DE4B-95CE-6DB70DBA9567}" type="datetimeFigureOut">
              <a:rPr lang="en-US" smtClean="0">
                <a:solidFill>
                  <a:prstClr val="white"/>
                </a:solidFill>
              </a:rPr>
              <a:pPr defTabSz="342900"/>
              <a:t>8/16/2013</a:t>
            </a:fld>
            <a:endParaRPr lang="en-US" dirty="0">
              <a:solidFill>
                <a:prstClr val="white"/>
              </a:solidFill>
            </a:endParaRPr>
          </a:p>
        </p:txBody>
      </p:sp>
      <p:sp>
        <p:nvSpPr>
          <p:cNvPr id="5" name="Footer Placeholder 4"/>
          <p:cNvSpPr>
            <a:spLocks noGrp="1"/>
          </p:cNvSpPr>
          <p:nvPr>
            <p:ph type="ftr" sz="quarter" idx="3"/>
          </p:nvPr>
        </p:nvSpPr>
        <p:spPr>
          <a:xfrm>
            <a:off x="514351" y="5870576"/>
            <a:ext cx="5870744" cy="377825"/>
          </a:xfrm>
          <a:prstGeom prst="rect">
            <a:avLst/>
          </a:prstGeom>
        </p:spPr>
        <p:txBody>
          <a:bodyPr vert="horz" lIns="91440" tIns="45720" rIns="91440" bIns="45720" rtlCol="0" anchor="ctr"/>
          <a:lstStyle>
            <a:lvl1pPr algn="l">
              <a:defRPr sz="750" b="0" i="0">
                <a:solidFill>
                  <a:schemeClr val="tx1"/>
                </a:solidFill>
                <a:effectLst/>
                <a:latin typeface="+mn-lt"/>
              </a:defRPr>
            </a:lvl1pPr>
          </a:lstStyle>
          <a:p>
            <a:pPr defTabSz="342900"/>
            <a:endParaRPr lang="en-US" dirty="0">
              <a:solidFill>
                <a:prstClr val="white"/>
              </a:solidFill>
            </a:endParaRPr>
          </a:p>
        </p:txBody>
      </p:sp>
      <p:sp>
        <p:nvSpPr>
          <p:cNvPr id="6" name="Slide Number Placeholder 5"/>
          <p:cNvSpPr>
            <a:spLocks noGrp="1"/>
          </p:cNvSpPr>
          <p:nvPr>
            <p:ph type="sldNum" sz="quarter" idx="4"/>
          </p:nvPr>
        </p:nvSpPr>
        <p:spPr>
          <a:xfrm>
            <a:off x="7699546" y="5870576"/>
            <a:ext cx="413375" cy="3778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pPr defTabSz="342900"/>
            <a:fld id="{D57F1E4F-1CFF-5643-939E-217C01CDF565}" type="slidenum">
              <a:rPr lang="en-US" smtClean="0">
                <a:solidFill>
                  <a:prstClr val="white"/>
                </a:solidFill>
              </a:rPr>
              <a:pPr defTabSz="342900"/>
              <a:t>‹#›</a:t>
            </a:fld>
            <a:endParaRPr lang="en-US" dirty="0">
              <a:solidFill>
                <a:prstClr val="white"/>
              </a:solidFill>
            </a:endParaRPr>
          </a:p>
        </p:txBody>
      </p:sp>
    </p:spTree>
    <p:extLst>
      <p:ext uri="{BB962C8B-B14F-4D97-AF65-F5344CB8AC3E}">
        <p14:creationId xmlns:p14="http://schemas.microsoft.com/office/powerpoint/2010/main" val="3204742663"/>
      </p:ext>
    </p:extLst>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Lst>
  <p:txStyles>
    <p:titleStyle>
      <a:lvl1pPr algn="l" defTabSz="342900" rtl="0" eaLnBrk="1" latinLnBrk="0" hangingPunct="1">
        <a:spcBef>
          <a:spcPct val="0"/>
        </a:spcBef>
        <a:buNone/>
        <a:defRPr sz="27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ts val="0"/>
        </a:spcBef>
        <a:spcAft>
          <a:spcPts val="750"/>
        </a:spcAft>
        <a:buClr>
          <a:schemeClr val="tx1"/>
        </a:buClr>
        <a:buSzPct val="100000"/>
        <a:buFont typeface="Arial"/>
        <a:buChar char="•"/>
        <a:defRPr sz="1350" kern="1200" cap="none">
          <a:solidFill>
            <a:schemeClr val="tx1"/>
          </a:solidFill>
          <a:effectLst/>
          <a:latin typeface="+mn-lt"/>
          <a:ea typeface="+mn-ea"/>
          <a:cs typeface="+mn-cs"/>
        </a:defRPr>
      </a:lvl1pPr>
      <a:lvl2pPr marL="557213" indent="-214313" algn="l" defTabSz="342900" rtl="0" eaLnBrk="1" latinLnBrk="0" hangingPunct="1">
        <a:spcBef>
          <a:spcPts val="0"/>
        </a:spcBef>
        <a:spcAft>
          <a:spcPts val="750"/>
        </a:spcAft>
        <a:buClr>
          <a:schemeClr val="tx1"/>
        </a:buClr>
        <a:buSzPct val="100000"/>
        <a:buFont typeface="Arial"/>
        <a:buChar char="•"/>
        <a:defRPr sz="1200" kern="1200" cap="none">
          <a:solidFill>
            <a:schemeClr val="tx1"/>
          </a:solidFill>
          <a:effectLst/>
          <a:latin typeface="+mn-lt"/>
          <a:ea typeface="+mn-ea"/>
          <a:cs typeface="+mn-cs"/>
        </a:defRPr>
      </a:lvl2pPr>
      <a:lvl3pPr marL="900113" indent="-214313" algn="l" defTabSz="342900" rtl="0" eaLnBrk="1" latinLnBrk="0" hangingPunct="1">
        <a:spcBef>
          <a:spcPts val="0"/>
        </a:spcBef>
        <a:spcAft>
          <a:spcPts val="750"/>
        </a:spcAft>
        <a:buClr>
          <a:schemeClr val="tx1"/>
        </a:buClr>
        <a:buSzPct val="100000"/>
        <a:buFont typeface="Arial"/>
        <a:buChar char="•"/>
        <a:defRPr sz="1050" kern="1200" cap="none">
          <a:solidFill>
            <a:schemeClr val="tx1"/>
          </a:solidFill>
          <a:effectLst/>
          <a:latin typeface="+mn-lt"/>
          <a:ea typeface="+mn-ea"/>
          <a:cs typeface="+mn-cs"/>
        </a:defRPr>
      </a:lvl3pPr>
      <a:lvl4pPr marL="1157288" indent="-128588"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4pPr>
      <a:lvl5pPr marL="1500188" indent="-128588"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5pPr>
      <a:lvl6pPr marL="18859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6pPr>
      <a:lvl7pPr marL="22288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7pPr>
      <a:lvl8pPr marL="25717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8pPr>
      <a:lvl9pPr marL="29146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424456">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4115658282"/>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Lst>
  <p:transition spd="med">
    <p:wipe dir="r"/>
  </p:transition>
  <p:timing>
    <p:tnLst>
      <p:par>
        <p:cTn id="1" dur="indefinite" restart="never" nodeType="tmRoot"/>
      </p:par>
    </p:tnLst>
  </p:timing>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424456">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1962496690"/>
      </p:ext>
    </p:extLst>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Lst>
  <p:transition spd="med">
    <p:wipe dir="r"/>
  </p:transition>
  <p:timing>
    <p:tnLst>
      <p:par>
        <p:cTn id="1" dur="indefinite" restart="never" nodeType="tmRoot"/>
      </p:par>
    </p:tnLst>
  </p:timing>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424456">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3607342380"/>
      </p:ext>
    </p:extLst>
  </p:cSld>
  <p:clrMap bg1="lt1" tx1="dk1" bg2="lt2" tx2="dk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Lst>
  <p:transition spd="med">
    <p:wipe dir="r"/>
  </p:transition>
  <p:timing>
    <p:tnLst>
      <p:par>
        <p:cTn id="1" dur="indefinite" restart="never" nodeType="tmRoot"/>
      </p:par>
    </p:tnLst>
  </p:timing>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424456">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2224028102"/>
      </p:ext>
    </p:extLst>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Lst>
  <p:transition spd="med">
    <p:wipe dir="r"/>
  </p:transition>
  <p:timing>
    <p:tnLst>
      <p:par>
        <p:cTn id="1" dur="indefinite" restart="never" nodeType="tmRoot"/>
      </p:par>
    </p:tnLst>
  </p:timing>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424456">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1616310412"/>
      </p:ext>
    </p:extLst>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Lst>
  <p:transition spd="med">
    <p:wipe dir="r"/>
  </p:transition>
  <p:timing>
    <p:tnLst>
      <p:par>
        <p:cTn id="1" dur="indefinite" restart="never" nodeType="tmRoot"/>
      </p:par>
    </p:tnLst>
  </p:timing>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424456">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3025108370"/>
      </p:ext>
    </p:extLst>
  </p:cSld>
  <p:clrMap bg1="lt1" tx1="dk1" bg2="lt2" tx2="dk2" accent1="accent1" accent2="accent2" accent3="accent3" accent4="accent4" accent5="accent5" accent6="accent6" hlink="hlink" folHlink="folHlink"/>
  <p:sldLayoutIdLst>
    <p:sldLayoutId id="2147484027" r:id="rId1"/>
    <p:sldLayoutId id="2147484028" r:id="rId2"/>
    <p:sldLayoutId id="2147484029" r:id="rId3"/>
    <p:sldLayoutId id="2147484030" r:id="rId4"/>
    <p:sldLayoutId id="2147484031" r:id="rId5"/>
    <p:sldLayoutId id="2147484032" r:id="rId6"/>
    <p:sldLayoutId id="2147484033" r:id="rId7"/>
    <p:sldLayoutId id="2147484034" r:id="rId8"/>
    <p:sldLayoutId id="2147484035" r:id="rId9"/>
    <p:sldLayoutId id="2147484036" r:id="rId10"/>
    <p:sldLayoutId id="2147484037" r:id="rId11"/>
  </p:sldLayoutIdLst>
  <p:transition spd="med">
    <p:wipe dir="r"/>
  </p:transition>
  <p:timing>
    <p:tnLst>
      <p:par>
        <p:cTn id="1" dur="indefinite" restart="never" nodeType="tmRoot"/>
      </p:par>
    </p:tnLst>
  </p:timing>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424456">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1009517681"/>
      </p:ext>
    </p:extLst>
  </p:cSld>
  <p:clrMap bg1="lt1" tx1="dk1" bg2="lt2" tx2="dk2" accent1="accent1" accent2="accent2" accent3="accent3" accent4="accent4" accent5="accent5" accent6="accent6" hlink="hlink" folHlink="folHlink"/>
  <p:sldLayoutIdLst>
    <p:sldLayoutId id="2147484039" r:id="rId1"/>
    <p:sldLayoutId id="2147484040" r:id="rId2"/>
    <p:sldLayoutId id="2147484041" r:id="rId3"/>
    <p:sldLayoutId id="2147484042" r:id="rId4"/>
    <p:sldLayoutId id="2147484043" r:id="rId5"/>
    <p:sldLayoutId id="2147484044" r:id="rId6"/>
    <p:sldLayoutId id="2147484045" r:id="rId7"/>
    <p:sldLayoutId id="2147484046" r:id="rId8"/>
    <p:sldLayoutId id="2147484047" r:id="rId9"/>
    <p:sldLayoutId id="2147484048" r:id="rId10"/>
    <p:sldLayoutId id="2147484049" r:id="rId11"/>
  </p:sldLayoutIdLst>
  <p:transition spd="med">
    <p:wipe dir="r"/>
  </p:transition>
  <p:timing>
    <p:tnLst>
      <p:par>
        <p:cTn id="1" dur="indefinite" restart="never" nodeType="tmRoot"/>
      </p:par>
    </p:tnLst>
  </p:timing>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424456">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3700680537"/>
      </p:ext>
    </p:extLst>
  </p:cSld>
  <p:clrMap bg1="lt1" tx1="dk1" bg2="lt2" tx2="dk2" accent1="accent1" accent2="accent2" accent3="accent3" accent4="accent4" accent5="accent5" accent6="accent6" hlink="hlink" folHlink="folHlink"/>
  <p:sldLayoutIdLst>
    <p:sldLayoutId id="2147484051" r:id="rId1"/>
    <p:sldLayoutId id="2147484052" r:id="rId2"/>
    <p:sldLayoutId id="2147484053" r:id="rId3"/>
    <p:sldLayoutId id="2147484054" r:id="rId4"/>
    <p:sldLayoutId id="2147484055" r:id="rId5"/>
    <p:sldLayoutId id="2147484056" r:id="rId6"/>
    <p:sldLayoutId id="2147484057" r:id="rId7"/>
    <p:sldLayoutId id="2147484058" r:id="rId8"/>
    <p:sldLayoutId id="2147484059" r:id="rId9"/>
    <p:sldLayoutId id="2147484060" r:id="rId10"/>
    <p:sldLayoutId id="2147484061" r:id="rId11"/>
  </p:sldLayoutIdLst>
  <p:transition spd="med">
    <p:wipe dir="r"/>
  </p:transition>
  <p:timing>
    <p:tnLst>
      <p:par>
        <p:cTn id="1" dur="indefinite" restart="never" nodeType="tmRoot"/>
      </p:par>
    </p:tnLst>
  </p:timing>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424456">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991034777"/>
      </p:ext>
    </p:extLst>
  </p:cSld>
  <p:clrMap bg1="lt1" tx1="dk1" bg2="lt2" tx2="dk2" accent1="accent1" accent2="accent2" accent3="accent3" accent4="accent4" accent5="accent5" accent6="accent6" hlink="hlink" folHlink="folHlink"/>
  <p:sldLayoutIdLst>
    <p:sldLayoutId id="2147484063" r:id="rId1"/>
    <p:sldLayoutId id="2147484064" r:id="rId2"/>
    <p:sldLayoutId id="2147484065" r:id="rId3"/>
    <p:sldLayoutId id="2147484066" r:id="rId4"/>
    <p:sldLayoutId id="2147484067" r:id="rId5"/>
    <p:sldLayoutId id="2147484068" r:id="rId6"/>
    <p:sldLayoutId id="2147484069" r:id="rId7"/>
    <p:sldLayoutId id="2147484070" r:id="rId8"/>
    <p:sldLayoutId id="2147484071" r:id="rId9"/>
    <p:sldLayoutId id="2147484072" r:id="rId10"/>
    <p:sldLayoutId id="2147484073" r:id="rId11"/>
  </p:sldLayoutIdLst>
  <p:transition spd="med">
    <p:wipe dir="r"/>
  </p:transition>
  <p:timing>
    <p:tnLst>
      <p:par>
        <p:cTn id="1" dur="indefinite" restart="never" nodeType="tmRoot"/>
      </p:par>
    </p:tnLst>
  </p:timing>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424456">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1089315937"/>
      </p:ext>
    </p:extLst>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Lst>
  <p:transition spd="med">
    <p:wipe dir="r"/>
  </p:transition>
  <p:timing>
    <p:tnLst>
      <p:par>
        <p:cTn id="1" dur="indefinite" restart="never" nodeType="tmRoot"/>
      </p:par>
    </p:tnLst>
  </p:timing>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DCC8652-095B-40B7-8745-42D7AC2ECFF3}" type="datetimeFigureOut">
              <a:rPr lang="en-US" smtClean="0">
                <a:solidFill>
                  <a:srgbClr val="D6ECFF">
                    <a:shade val="50000"/>
                    <a:satMod val="200000"/>
                  </a:srgbClr>
                </a:solidFill>
              </a:rPr>
              <a:pPr/>
              <a:t>8/16/2013</a:t>
            </a:fld>
            <a:endParaRPr lang="en-US">
              <a:solidFill>
                <a:srgbClr val="D6ECFF">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D6ECFF">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724703572"/>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424456">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3533880568"/>
      </p:ext>
    </p:extLst>
  </p:cSld>
  <p:clrMap bg1="lt1" tx1="dk1" bg2="lt2" tx2="dk2" accent1="accent1" accent2="accent2" accent3="accent3" accent4="accent4" accent5="accent5" accent6="accent6" hlink="hlink" folHlink="folHlink"/>
  <p:sldLayoutIdLst>
    <p:sldLayoutId id="2147484099" r:id="rId1"/>
    <p:sldLayoutId id="2147484100" r:id="rId2"/>
    <p:sldLayoutId id="2147484101" r:id="rId3"/>
    <p:sldLayoutId id="2147484102" r:id="rId4"/>
    <p:sldLayoutId id="2147484103" r:id="rId5"/>
    <p:sldLayoutId id="2147484104" r:id="rId6"/>
    <p:sldLayoutId id="2147484105" r:id="rId7"/>
    <p:sldLayoutId id="2147484106" r:id="rId8"/>
    <p:sldLayoutId id="2147484107" r:id="rId9"/>
    <p:sldLayoutId id="2147484108" r:id="rId10"/>
    <p:sldLayoutId id="2147484109" r:id="rId11"/>
  </p:sldLayoutIdLst>
  <p:transition spd="med">
    <p:wipe dir="r"/>
  </p:transition>
  <p:timing>
    <p:tnLst>
      <p:par>
        <p:cTn id="1" dur="indefinite" restart="never" nodeType="tmRoot"/>
      </p:par>
    </p:tnLst>
  </p:timing>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424456">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3352704439"/>
      </p:ext>
    </p:extLst>
  </p:cSld>
  <p:clrMap bg1="lt1" tx1="dk1" bg2="lt2" tx2="dk2" accent1="accent1" accent2="accent2" accent3="accent3" accent4="accent4" accent5="accent5" accent6="accent6" hlink="hlink" folHlink="folHlink"/>
  <p:sldLayoutIdLst>
    <p:sldLayoutId id="2147484123" r:id="rId1"/>
    <p:sldLayoutId id="2147484124" r:id="rId2"/>
    <p:sldLayoutId id="2147484125" r:id="rId3"/>
    <p:sldLayoutId id="2147484126" r:id="rId4"/>
    <p:sldLayoutId id="2147484127" r:id="rId5"/>
    <p:sldLayoutId id="2147484128" r:id="rId6"/>
    <p:sldLayoutId id="2147484129" r:id="rId7"/>
    <p:sldLayoutId id="2147484130" r:id="rId8"/>
    <p:sldLayoutId id="2147484131" r:id="rId9"/>
    <p:sldLayoutId id="2147484132" r:id="rId10"/>
    <p:sldLayoutId id="2147484133" r:id="rId11"/>
  </p:sldLayoutIdLst>
  <p:transition spd="med">
    <p:wipe dir="r"/>
  </p:transition>
  <p:timing>
    <p:tnLst>
      <p:par>
        <p:cTn id="1" dur="indefinite" restart="never" nodeType="tmRoot"/>
      </p:par>
    </p:tnLst>
  </p:timing>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7F2F75C-DD60-4675-AE18-DF526F5DF62B}" type="datetimeFigureOut">
              <a:rPr lang="en-US" smtClean="0">
                <a:solidFill>
                  <a:srgbClr val="424456">
                    <a:shade val="90000"/>
                  </a:srgbClr>
                </a:solidFill>
              </a:rPr>
              <a:pPr/>
              <a:t>8/16/2013</a:t>
            </a:fld>
            <a:endParaRPr lang="en-US">
              <a:solidFill>
                <a:srgbClr val="424456">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424456">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1118370518"/>
      </p:ext>
    </p:extLst>
  </p:cSld>
  <p:clrMap bg1="lt1" tx1="dk1" bg2="lt2" tx2="dk2" accent1="accent1" accent2="accent2" accent3="accent3" accent4="accent4" accent5="accent5" accent6="accent6" hlink="hlink" folHlink="folHlink"/>
  <p:sldLayoutIdLst>
    <p:sldLayoutId id="2147484135" r:id="rId1"/>
    <p:sldLayoutId id="2147484136" r:id="rId2"/>
    <p:sldLayoutId id="2147484137" r:id="rId3"/>
    <p:sldLayoutId id="2147484138" r:id="rId4"/>
    <p:sldLayoutId id="2147484139" r:id="rId5"/>
    <p:sldLayoutId id="2147484140" r:id="rId6"/>
    <p:sldLayoutId id="2147484141" r:id="rId7"/>
    <p:sldLayoutId id="2147484142" r:id="rId8"/>
    <p:sldLayoutId id="2147484143" r:id="rId9"/>
    <p:sldLayoutId id="2147484144" r:id="rId10"/>
    <p:sldLayoutId id="2147484145" r:id="rId11"/>
  </p:sldLayoutIdLst>
  <p:transition spd="med">
    <p:wipe dir="r"/>
  </p:transition>
  <p:timing>
    <p:tnLst>
      <p:par>
        <p:cTn id="1" dur="indefinite" restart="never" nodeType="tmRoot"/>
      </p:par>
    </p:tnLst>
  </p:timing>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DCC8652-095B-40B7-8745-42D7AC2ECFF3}" type="datetimeFigureOut">
              <a:rPr lang="en-US" smtClean="0">
                <a:solidFill>
                  <a:srgbClr val="D6ECFF">
                    <a:shade val="50000"/>
                    <a:satMod val="200000"/>
                  </a:srgbClr>
                </a:solidFill>
              </a:rPr>
              <a:pPr/>
              <a:t>8/16/2013</a:t>
            </a:fld>
            <a:endParaRPr lang="en-US">
              <a:solidFill>
                <a:srgbClr val="D6ECFF">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D6ECFF">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128314870"/>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7F2F75C-DD60-4675-AE18-DF526F5DF62B}" type="datetimeFigureOut">
              <a:rPr lang="en-US" smtClean="0">
                <a:solidFill>
                  <a:srgbClr val="666666">
                    <a:shade val="90000"/>
                  </a:srgbClr>
                </a:solidFill>
              </a:rPr>
              <a:pPr/>
              <a:t>8/16/2013</a:t>
            </a:fld>
            <a:endParaRPr lang="en-US">
              <a:solidFill>
                <a:srgbClr val="666666">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666666">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3635246657"/>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7F2F75C-DD60-4675-AE18-DF526F5DF62B}" type="datetimeFigureOut">
              <a:rPr lang="en-US" smtClean="0">
                <a:solidFill>
                  <a:srgbClr val="666666">
                    <a:shade val="90000"/>
                  </a:srgbClr>
                </a:solidFill>
              </a:rPr>
              <a:pPr/>
              <a:t>8/16/2013</a:t>
            </a:fld>
            <a:endParaRPr lang="en-US">
              <a:solidFill>
                <a:srgbClr val="666666">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666666">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2806033045"/>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7F2F75C-DD60-4675-AE18-DF526F5DF62B}" type="datetimeFigureOut">
              <a:rPr lang="en-US" smtClean="0">
                <a:solidFill>
                  <a:srgbClr val="666666">
                    <a:shade val="90000"/>
                  </a:srgbClr>
                </a:solidFill>
              </a:rPr>
              <a:pPr/>
              <a:t>8/16/2013</a:t>
            </a:fld>
            <a:endParaRPr lang="en-US">
              <a:solidFill>
                <a:srgbClr val="666666">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666666">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2637590740"/>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7F2F75C-DD60-4675-AE18-DF526F5DF62B}" type="datetimeFigureOut">
              <a:rPr lang="en-US" smtClean="0">
                <a:solidFill>
                  <a:srgbClr val="666666">
                    <a:shade val="90000"/>
                  </a:srgbClr>
                </a:solidFill>
              </a:rPr>
              <a:pPr/>
              <a:t>8/16/2013</a:t>
            </a:fld>
            <a:endParaRPr lang="en-US">
              <a:solidFill>
                <a:srgbClr val="666666">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666666">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1437444993"/>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DCC8652-095B-40B7-8745-42D7AC2ECFF3}" type="datetimeFigureOut">
              <a:rPr lang="en-US" smtClean="0">
                <a:solidFill>
                  <a:srgbClr val="D6ECFF">
                    <a:shade val="50000"/>
                    <a:satMod val="200000"/>
                  </a:srgbClr>
                </a:solidFill>
              </a:rPr>
              <a:pPr/>
              <a:t>8/16/2013</a:t>
            </a:fld>
            <a:endParaRPr lang="en-US">
              <a:solidFill>
                <a:srgbClr val="D6ECFF">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D6ECFF">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783488544"/>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88.xml"/></Relationships>
</file>

<file path=ppt/slides/_rels/slide101.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77.xml"/></Relationships>
</file>

<file path=ppt/slides/_rels/slide102.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66.xml"/></Relationships>
</file>

<file path=ppt/slides/_rels/slide103.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50.xml"/></Relationships>
</file>

<file path=ppt/slides/_rels/slide104.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44.xml"/></Relationships>
</file>

<file path=ppt/slides/_rels/slide105.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33.xml"/></Relationships>
</file>

<file path=ppt/slides/_rels/slide10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22.xml"/></Relationships>
</file>

<file path=ppt/slides/_rels/slide10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211.xml"/></Relationships>
</file>

<file path=ppt/slides/_rels/slide108.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00.xml"/></Relationships>
</file>

<file path=ppt/slides/_rels/slide10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89.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8" Type="http://schemas.openxmlformats.org/officeDocument/2006/relationships/hyperlink" Target="https://www.amazon.com/gp/video/library?ie=UTF8&amp;ref_=sv_mov_8" TargetMode="External"/><Relationship Id="rId3" Type="http://schemas.openxmlformats.org/officeDocument/2006/relationships/hyperlink" Target="http://www.youtube.com/watch?v=Vwigmktix2Y" TargetMode="External"/><Relationship Id="rId7" Type="http://schemas.openxmlformats.org/officeDocument/2006/relationships/hyperlink" Target="http://www.youtube.com/watch?v=V1bFr2SWP1I" TargetMode="External"/><Relationship Id="rId2" Type="http://schemas.openxmlformats.org/officeDocument/2006/relationships/hyperlink" Target="http://www.youtube.com/watch?v=9CEr2GfGilw" TargetMode="External"/><Relationship Id="rId1" Type="http://schemas.openxmlformats.org/officeDocument/2006/relationships/slideLayout" Target="../slideLayouts/slideLayout7.xml"/><Relationship Id="rId6" Type="http://schemas.openxmlformats.org/officeDocument/2006/relationships/hyperlink" Target="http://www.youtube.com/watch?v=4p_f7Df2-oM" TargetMode="External"/><Relationship Id="rId5" Type="http://schemas.openxmlformats.org/officeDocument/2006/relationships/hyperlink" Target="http://www.youtube.com/watch?v=KSKIkXvqruI&amp;list=UUbDdmTlTwoCUx2p7nScbUCw&amp;index=4&amp;feature=plcp" TargetMode="External"/><Relationship Id="rId4" Type="http://schemas.openxmlformats.org/officeDocument/2006/relationships/hyperlink" Target="http://www.youtube.com/watch?v=7yjHiVfMSHk&amp;feature=BFa&amp;list=UUbDdmTlTwoCUx2p7nScbUCw" TargetMode="External"/></Relationships>
</file>

<file path=ppt/slides/_rels/slide114.xml.rels><?xml version="1.0" encoding="UTF-8" standalone="yes"?>
<Relationships xmlns="http://schemas.openxmlformats.org/package/2006/relationships"><Relationship Id="rId8" Type="http://schemas.openxmlformats.org/officeDocument/2006/relationships/hyperlink" Target="http://www.youtube.com/watch?v=1qMqTZ-Jnbw&amp;feature=related" TargetMode="External"/><Relationship Id="rId13" Type="http://schemas.openxmlformats.org/officeDocument/2006/relationships/hyperlink" Target="http://video.google.com/videoplay?docid=7583894250854515095" TargetMode="External"/><Relationship Id="rId3" Type="http://schemas.openxmlformats.org/officeDocument/2006/relationships/hyperlink" Target="http://www.youtube.com/watch?v=4p_f7Df2-oM&amp;feature=related" TargetMode="External"/><Relationship Id="rId7" Type="http://schemas.openxmlformats.org/officeDocument/2006/relationships/hyperlink" Target="http://www.youtube.com/watch?v=d82Dz1DW2BM&amp;feature=related" TargetMode="External"/><Relationship Id="rId12" Type="http://schemas.openxmlformats.org/officeDocument/2006/relationships/hyperlink" Target="http://www.youtube.com/watch?v=2TbDSi_K-FY&amp;NR=1&amp;feature=fvwp" TargetMode="External"/><Relationship Id="rId17" Type="http://schemas.openxmlformats.org/officeDocument/2006/relationships/image" Target="../media/image117.gif"/><Relationship Id="rId2" Type="http://schemas.openxmlformats.org/officeDocument/2006/relationships/hyperlink" Target="http://www.youtube.com/watch?v=20Ov0cDPZy8" TargetMode="External"/><Relationship Id="rId16" Type="http://schemas.openxmlformats.org/officeDocument/2006/relationships/image" Target="../media/image116.gif"/><Relationship Id="rId1" Type="http://schemas.openxmlformats.org/officeDocument/2006/relationships/slideLayout" Target="../slideLayouts/slideLayout46.xml"/><Relationship Id="rId6" Type="http://schemas.openxmlformats.org/officeDocument/2006/relationships/hyperlink" Target="http://www.youtube.com/watch?v=08tPHCdha34&amp;feature=related" TargetMode="External"/><Relationship Id="rId11" Type="http://schemas.openxmlformats.org/officeDocument/2006/relationships/hyperlink" Target="http://www.youtube.com/watch?v=cEDk5ysFiuw&amp;feature=related" TargetMode="External"/><Relationship Id="rId5" Type="http://schemas.openxmlformats.org/officeDocument/2006/relationships/hyperlink" Target="http://www.youtube.com/watch?v=zbxsmcT7GOk" TargetMode="External"/><Relationship Id="rId15" Type="http://schemas.openxmlformats.org/officeDocument/2006/relationships/image" Target="../media/image115.gif"/><Relationship Id="rId10" Type="http://schemas.openxmlformats.org/officeDocument/2006/relationships/hyperlink" Target="http://www.youtube.com/watch?v=oTRw66CnWLI&amp;feature=related" TargetMode="External"/><Relationship Id="rId4" Type="http://schemas.openxmlformats.org/officeDocument/2006/relationships/hyperlink" Target="http://www.youtube.com/watch?v=_PkzsMak6P8&amp;ob=nb_av2e" TargetMode="External"/><Relationship Id="rId9" Type="http://schemas.openxmlformats.org/officeDocument/2006/relationships/hyperlink" Target="http://www.youtube.com/watch?v=sJ90m9y4fx8&amp;feature=related" TargetMode="External"/><Relationship Id="rId14" Type="http://schemas.openxmlformats.org/officeDocument/2006/relationships/hyperlink" Target="http://www.youtube.com/watch?v=hSq4B_zHqPM" TargetMode="External"/></Relationships>
</file>

<file path=ppt/slides/_rels/slide115.xml.rels><?xml version="1.0" encoding="UTF-8" standalone="yes"?>
<Relationships xmlns="http://schemas.openxmlformats.org/package/2006/relationships"><Relationship Id="rId3" Type="http://schemas.openxmlformats.org/officeDocument/2006/relationships/hyperlink" Target="http://www.youtube.com/watch?v=ByBdGvh5E08" TargetMode="External"/><Relationship Id="rId2" Type="http://schemas.openxmlformats.org/officeDocument/2006/relationships/hyperlink" Target="http://www.youtube.com/watch?v=VjbCp7w5Oww" TargetMode="External"/><Relationship Id="rId1" Type="http://schemas.openxmlformats.org/officeDocument/2006/relationships/slideLayout" Target="../slideLayouts/slideLayout2.xml"/><Relationship Id="rId5" Type="http://schemas.openxmlformats.org/officeDocument/2006/relationships/hyperlink" Target="http://www.youtube.com/watch?v=sJ90m9y4fx8&amp;feature=related" TargetMode="External"/><Relationship Id="rId4" Type="http://schemas.openxmlformats.org/officeDocument/2006/relationships/hyperlink" Target="http://www.youtube.com/watch?v=oTRw66CnWLI&amp;feature=related" TargetMode="External"/></Relationships>
</file>

<file path=ppt/slides/_rels/slide116.xml.rels><?xml version="1.0" encoding="UTF-8" standalone="yes"?>
<Relationships xmlns="http://schemas.openxmlformats.org/package/2006/relationships"><Relationship Id="rId2" Type="http://schemas.openxmlformats.org/officeDocument/2006/relationships/hyperlink" Target="http://www.youtube.com/watch?v=tfvwUlCQvkE" TargetMode="External"/><Relationship Id="rId1" Type="http://schemas.openxmlformats.org/officeDocument/2006/relationships/slideLayout" Target="../slideLayouts/slideLayout4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www.youtube.com/watch?v=Vwigmktix2Y"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hyperlink" Target="http://www.youtube.com/watch?v=KSKIkXvqruI&amp;list=UUbDdmTlTwoCUx2p7nScbUCw&amp;index=4&amp;feature=plcp"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www.youtube.com/watch?v=Ps3cJksVMXw"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www.youtube.com/watch?v=KSKIkXvqruI&amp;list=UUbDdmTlTwoCUx2p7nScbUCw&amp;index=4&amp;feature=plcp" TargetMode="Externa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41.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38.gif"/></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12.xml"/><Relationship Id="rId4" Type="http://schemas.openxmlformats.org/officeDocument/2006/relationships/hyperlink" Target="http://www.traileraddict.com/trailer/where-the-wild-things-are/feature-trailer"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12.xml"/><Relationship Id="rId1" Type="http://schemas.openxmlformats.org/officeDocument/2006/relationships/slideLayout" Target="../slideLayouts/slideLayout101.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3.xml"/><Relationship Id="rId1" Type="http://schemas.openxmlformats.org/officeDocument/2006/relationships/slideLayout" Target="../slideLayouts/slideLayout46.xml"/></Relationships>
</file>

<file path=ppt/slides/_rels/slide41.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14.xml"/><Relationship Id="rId1" Type="http://schemas.openxmlformats.org/officeDocument/2006/relationships/slideLayout" Target="../slideLayouts/slideLayout46.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4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21.xml"/></Relationships>
</file>

<file path=ppt/slides/_rels/slide5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6.xml"/></Relationships>
</file>

<file path=ppt/slides/_rels/slide5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9.xml"/><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0.xml"/><Relationship Id="rId1" Type="http://schemas.openxmlformats.org/officeDocument/2006/relationships/slideLayout" Target="../slideLayouts/slideLayout35.xml"/></Relationships>
</file>

<file path=ppt/slides/_rels/slide5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7.xml"/></Relationships>
</file>

<file path=ppt/slides/_rels/slide5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5.xml"/></Relationships>
</file>

<file path=ppt/slides/_rels/slide5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4.xml"/></Relationships>
</file>

<file path=ppt/slides/_rels/slide5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56.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20.xml"/><Relationship Id="rId4" Type="http://schemas.openxmlformats.org/officeDocument/2006/relationships/image" Target="../media/image16.jpeg"/></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52.png"/><Relationship Id="rId1" Type="http://schemas.openxmlformats.org/officeDocument/2006/relationships/slideLayout" Target="../slideLayouts/slideLayout63.xml"/></Relationships>
</file>

<file path=ppt/slides/_rels/slide6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67.xml"/><Relationship Id="rId4" Type="http://schemas.openxmlformats.org/officeDocument/2006/relationships/image" Target="../media/image62.jpeg"/></Relationships>
</file>

<file path=ppt/slides/_rels/slide6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www.youtube.com/watch?v=9yJE1iiO0qI" TargetMode="Externa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343.xml"/></Relationships>
</file>

<file path=ppt/slides/_rels/slide69.xml.rels><?xml version="1.0" encoding="UTF-8" standalone="yes"?>
<Relationships xmlns="http://schemas.openxmlformats.org/package/2006/relationships"><Relationship Id="rId3" Type="http://schemas.openxmlformats.org/officeDocument/2006/relationships/hyperlink" Target="http://www.youtube.com/watch?v=Jh8uZUzuRhk&amp;playnext=1&amp;list=PLEC03CF8A08EAD34F" TargetMode="External"/><Relationship Id="rId7" Type="http://schemas.openxmlformats.org/officeDocument/2006/relationships/image" Target="../media/image73.gif"/><Relationship Id="rId2" Type="http://schemas.openxmlformats.org/officeDocument/2006/relationships/image" Target="../media/image72.gif"/><Relationship Id="rId1" Type="http://schemas.openxmlformats.org/officeDocument/2006/relationships/slideLayout" Target="../slideLayouts/slideLayout349.xml"/><Relationship Id="rId6" Type="http://schemas.openxmlformats.org/officeDocument/2006/relationships/hyperlink" Target="http://www.library.ethz.ch/exhibit/pauli/effekt_pauli_e.html" TargetMode="External"/><Relationship Id="rId5" Type="http://schemas.openxmlformats.org/officeDocument/2006/relationships/hyperlink" Target="http://www.youtube.com/watch?v=TN9vqSHBEMs" TargetMode="External"/><Relationship Id="rId4" Type="http://schemas.openxmlformats.org/officeDocument/2006/relationships/hyperlink" Target="http://www.youtube.com/watch?v=DfPeprQ7oGc&amp;feature=autoplay&amp;list=PLEC03CF8A08EAD34F&amp;index=20&amp;playnext=2"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www.youtube.com/watch?v=xbH6NY0GdgM" TargetMode="External"/><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71.xml.rels><?xml version="1.0" encoding="UTF-8" standalone="yes"?>
<Relationships xmlns="http://schemas.openxmlformats.org/package/2006/relationships"><Relationship Id="rId3" Type="http://schemas.openxmlformats.org/officeDocument/2006/relationships/hyperlink" Target="http://www.youtube.com/watch?v=TongJJMgBeY" TargetMode="External"/><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321.xml"/><Relationship Id="rId5" Type="http://schemas.openxmlformats.org/officeDocument/2006/relationships/image" Target="../media/image81.jpeg"/><Relationship Id="rId4" Type="http://schemas.openxmlformats.org/officeDocument/2006/relationships/image" Target="../media/image80.jpeg"/></Relationships>
</file>

<file path=ppt/slides/_rels/slide7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www.youtube.com/watch?v=HCOE__N6v4o" TargetMode="Externa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75.xml.rels><?xml version="1.0" encoding="UTF-8" standalone="yes"?>
<Relationships xmlns="http://schemas.openxmlformats.org/package/2006/relationships"><Relationship Id="rId3" Type="http://schemas.openxmlformats.org/officeDocument/2006/relationships/hyperlink" Target="http://www.youtube.com/watch?v=08tPHCdha34&amp;feature=related" TargetMode="External"/><Relationship Id="rId2" Type="http://schemas.openxmlformats.org/officeDocument/2006/relationships/image" Target="../media/image84.png"/><Relationship Id="rId1" Type="http://schemas.openxmlformats.org/officeDocument/2006/relationships/slideLayout" Target="../slideLayouts/slideLayout6.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hyperlink" Target="http://www.youtube.com/watch?v=79P4ip08PNw" TargetMode="External"/></Relationships>
</file>

<file path=ppt/slides/_rels/slide76.xml.rels><?xml version="1.0" encoding="UTF-8" standalone="yes"?>
<Relationships xmlns="http://schemas.openxmlformats.org/package/2006/relationships"><Relationship Id="rId3" Type="http://schemas.openxmlformats.org/officeDocument/2006/relationships/hyperlink" Target="http://www.youtube.com/watch?v=B-HArlgWlQ4" TargetMode="External"/><Relationship Id="rId2" Type="http://schemas.openxmlformats.org/officeDocument/2006/relationships/hyperlink" Target="http://www.youtube.com/watch?v=tfvwUlCQvkE" TargetMode="External"/><Relationship Id="rId1" Type="http://schemas.openxmlformats.org/officeDocument/2006/relationships/slideLayout" Target="../slideLayouts/slideLayout6.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hyperlink" Target="http://www.youtube.com/watch?v=fj4MC8Nqpjg" TargetMode="External"/></Relationships>
</file>

<file path=ppt/slides/_rels/slide7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27.xml"/></Relationships>
</file>

<file path=ppt/slides/_rels/slide8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349.xml"/><Relationship Id="rId4" Type="http://schemas.openxmlformats.org/officeDocument/2006/relationships/image" Target="../media/image96.jpeg"/></Relationships>
</file>

<file path=ppt/slides/_rels/slide8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1.xml"/><Relationship Id="rId1" Type="http://schemas.openxmlformats.org/officeDocument/2006/relationships/slideLayout" Target="../slideLayouts/slideLayout133.xml"/></Relationships>
</file>

<file path=ppt/slides/_rels/slide88.xml.rels><?xml version="1.0" encoding="UTF-8" standalone="yes"?>
<Relationships xmlns="http://schemas.openxmlformats.org/package/2006/relationships"><Relationship Id="rId3" Type="http://schemas.openxmlformats.org/officeDocument/2006/relationships/image" Target="../media/image98.gi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100.jpeg"/></Relationships>
</file>

<file path=ppt/slides/_rels/slide91.xml.rels><?xml version="1.0" encoding="UTF-8" standalone="yes"?>
<Relationships xmlns="http://schemas.openxmlformats.org/package/2006/relationships"><Relationship Id="rId2" Type="http://schemas.openxmlformats.org/officeDocument/2006/relationships/hyperlink" Target="http://www.youtube.com/watch?v=d82Dz1DW2BM" TargetMode="External"/><Relationship Id="rId1" Type="http://schemas.openxmlformats.org/officeDocument/2006/relationships/slideLayout" Target="../slideLayouts/slideLayout46.xml"/></Relationships>
</file>

<file path=ppt/slides/_rels/slide92.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4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9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155.xml"/></Relationships>
</file>

<file path=ppt/slides/_rels/slide9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8.jpeg"/><Relationship Id="rId1" Type="http://schemas.openxmlformats.org/officeDocument/2006/relationships/slideLayout" Target="../slideLayouts/slideLayout178.xml"/></Relationships>
</file>

<file path=ppt/slides/_rels/slide98.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310.xml"/></Relationships>
</file>

<file path=ppt/slides/_rels/slide99.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9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l"/>
            <a:r>
              <a:rPr lang="en-US" dirty="0" smtClean="0"/>
              <a:t>Dreams, Dreaming and the Subconscious</a:t>
            </a:r>
            <a:br>
              <a:rPr lang="en-US" dirty="0" smtClean="0"/>
            </a:br>
            <a:endParaRPr lang="en-US" dirty="0"/>
          </a:p>
        </p:txBody>
      </p:sp>
    </p:spTree>
    <p:extLst>
      <p:ext uri="{BB962C8B-B14F-4D97-AF65-F5344CB8AC3E}">
        <p14:creationId xmlns:p14="http://schemas.microsoft.com/office/powerpoint/2010/main" val="8081727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ell_l.jpg"/>
          <p:cNvPicPr>
            <a:picLocks noGrp="1" noChangeAspect="1"/>
          </p:cNvPicPr>
          <p:nvPr>
            <p:ph idx="1"/>
          </p:nvPr>
        </p:nvPicPr>
        <p:blipFill>
          <a:blip r:embed="rId2" cstate="print"/>
          <a:stretch>
            <a:fillRect/>
          </a:stretch>
        </p:blipFill>
        <p:spPr>
          <a:xfrm>
            <a:off x="3581400" y="1981200"/>
            <a:ext cx="3048000" cy="2286000"/>
          </a:xfrm>
        </p:spPr>
      </p:pic>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2" name="Picture 1" descr="carljungpicture, untilted 1917.jpg"/>
          <p:cNvPicPr>
            <a:picLocks noChangeAspect="1"/>
          </p:cNvPicPr>
          <p:nvPr/>
        </p:nvPicPr>
        <p:blipFill>
          <a:blip r:embed="rId2" cstate="print"/>
          <a:stretch>
            <a:fillRect/>
          </a:stretch>
        </p:blipFill>
        <p:spPr>
          <a:xfrm>
            <a:off x="1523999" y="0"/>
            <a:ext cx="6274341" cy="6858000"/>
          </a:xfrm>
          <a:prstGeom prst="rect">
            <a:avLst/>
          </a:prstGeom>
        </p:spPr>
      </p:pic>
    </p:spTree>
    <p:extLst>
      <p:ext uri="{BB962C8B-B14F-4D97-AF65-F5344CB8AC3E}">
        <p14:creationId xmlns:p14="http://schemas.microsoft.com/office/powerpoint/2010/main" val="3940307487"/>
      </p:ext>
    </p:extLst>
  </p:cSld>
  <p:clrMapOvr>
    <a:masterClrMapping/>
  </p:clrMapOvr>
  <p:transition spd="med">
    <p:wipe dir="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dBook4 image -780x1024.jpg"/>
          <p:cNvPicPr>
            <a:picLocks noChangeAspect="1"/>
          </p:cNvPicPr>
          <p:nvPr/>
        </p:nvPicPr>
        <p:blipFill>
          <a:blip r:embed="rId2" cstate="print"/>
          <a:srcRect l="15385" t="16406" r="20000" b="16406"/>
          <a:stretch>
            <a:fillRect/>
          </a:stretch>
        </p:blipFill>
        <p:spPr>
          <a:xfrm>
            <a:off x="2133600" y="0"/>
            <a:ext cx="5003492" cy="6830462"/>
          </a:xfrm>
          <a:prstGeom prst="rect">
            <a:avLst/>
          </a:prstGeom>
        </p:spPr>
      </p:pic>
    </p:spTree>
    <p:extLst>
      <p:ext uri="{BB962C8B-B14F-4D97-AF65-F5344CB8AC3E}">
        <p14:creationId xmlns:p14="http://schemas.microsoft.com/office/powerpoint/2010/main" val="605532688"/>
      </p:ext>
    </p:extLst>
  </p:cSld>
  <p:clrMapOvr>
    <a:masterClrMapping/>
  </p:clrMapOvr>
  <p:transition spd="med">
    <p:wipe dir="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20000">
              <a:srgbClr val="000040"/>
            </a:gs>
            <a:gs pos="50000">
              <a:srgbClr val="400040"/>
            </a:gs>
            <a:gs pos="75000">
              <a:srgbClr val="8F0040"/>
            </a:gs>
            <a:gs pos="89999">
              <a:srgbClr val="F27300"/>
            </a:gs>
            <a:gs pos="100000">
              <a:srgbClr val="FFBF00"/>
            </a:gs>
          </a:gsLst>
          <a:lin ang="13500000" scaled="1"/>
        </a:gradFill>
        <a:effectLst/>
      </p:bgPr>
    </p:bg>
    <p:spTree>
      <p:nvGrpSpPr>
        <p:cNvPr id="1" name=""/>
        <p:cNvGrpSpPr/>
        <p:nvPr/>
      </p:nvGrpSpPr>
      <p:grpSpPr>
        <a:xfrm>
          <a:off x="0" y="0"/>
          <a:ext cx="0" cy="0"/>
          <a:chOff x="0" y="0"/>
          <a:chExt cx="0" cy="0"/>
        </a:xfrm>
      </p:grpSpPr>
      <p:pic>
        <p:nvPicPr>
          <p:cNvPr id="4" name="Content Placeholder 3" descr="JungRedBook boat on a sea.jpg"/>
          <p:cNvPicPr>
            <a:picLocks noGrp="1" noChangeAspect="1"/>
          </p:cNvPicPr>
          <p:nvPr>
            <p:ph idx="4294967295"/>
          </p:nvPr>
        </p:nvPicPr>
        <p:blipFill>
          <a:blip r:embed="rId2" cstate="print"/>
          <a:stretch>
            <a:fillRect/>
          </a:stretch>
        </p:blipFill>
        <p:spPr>
          <a:xfrm>
            <a:off x="533400" y="762000"/>
            <a:ext cx="7467600" cy="5599113"/>
          </a:xfrm>
        </p:spPr>
      </p:pic>
    </p:spTree>
    <p:extLst>
      <p:ext uri="{BB962C8B-B14F-4D97-AF65-F5344CB8AC3E}">
        <p14:creationId xmlns:p14="http://schemas.microsoft.com/office/powerpoint/2010/main" val="3960271745"/>
      </p:ext>
    </p:extLst>
  </p:cSld>
  <p:clrMapOvr>
    <a:masterClrMapping/>
  </p:clrMapOvr>
  <p:transition spd="med">
    <p:wipe dir="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1828800" cy="1048512"/>
          </a:xfrm>
        </p:spPr>
        <p:txBody>
          <a:bodyPr>
            <a:normAutofit/>
          </a:bodyPr>
          <a:lstStyle/>
          <a:p>
            <a:r>
              <a:rPr lang="en-US" sz="2400" dirty="0" smtClean="0">
                <a:solidFill>
                  <a:schemeClr val="bg1">
                    <a:lumMod val="95000"/>
                  </a:schemeClr>
                </a:solidFill>
              </a:rPr>
              <a:t>Carl Jung’s Red Book </a:t>
            </a:r>
            <a:endParaRPr lang="en-US" sz="2400" dirty="0">
              <a:solidFill>
                <a:schemeClr val="bg1">
                  <a:lumMod val="95000"/>
                </a:schemeClr>
              </a:solidFill>
            </a:endParaRPr>
          </a:p>
        </p:txBody>
      </p:sp>
      <p:pic>
        <p:nvPicPr>
          <p:cNvPr id="4" name="Content Placeholder 3" descr="jung_illustration tree.jpg"/>
          <p:cNvPicPr>
            <a:picLocks noGrp="1" noChangeAspect="1"/>
          </p:cNvPicPr>
          <p:nvPr>
            <p:ph idx="1"/>
          </p:nvPr>
        </p:nvPicPr>
        <p:blipFill>
          <a:blip r:embed="rId2" cstate="print"/>
          <a:stretch>
            <a:fillRect/>
          </a:stretch>
        </p:blipFill>
        <p:spPr>
          <a:xfrm>
            <a:off x="3130550" y="2186781"/>
            <a:ext cx="2882900" cy="3886200"/>
          </a:xfrm>
        </p:spPr>
      </p:pic>
    </p:spTree>
    <p:extLst>
      <p:ext uri="{BB962C8B-B14F-4D97-AF65-F5344CB8AC3E}">
        <p14:creationId xmlns:p14="http://schemas.microsoft.com/office/powerpoint/2010/main" val="2897839814"/>
      </p:ext>
    </p:extLst>
  </p:cSld>
  <p:clrMapOvr>
    <a:masterClrMapping/>
  </p:clrMapOvr>
  <p:transition spd="med">
    <p:wipe dir="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2" name="Picture 1" descr="jung egg shaped images.jpeg"/>
          <p:cNvPicPr>
            <a:picLocks noChangeAspect="1"/>
          </p:cNvPicPr>
          <p:nvPr/>
        </p:nvPicPr>
        <p:blipFill>
          <a:blip r:embed="rId2" cstate="print"/>
          <a:stretch>
            <a:fillRect/>
          </a:stretch>
        </p:blipFill>
        <p:spPr>
          <a:xfrm>
            <a:off x="1447800" y="76200"/>
            <a:ext cx="5715000" cy="6676659"/>
          </a:xfrm>
          <a:prstGeom prst="rect">
            <a:avLst/>
          </a:prstGeom>
        </p:spPr>
      </p:pic>
    </p:spTree>
    <p:extLst>
      <p:ext uri="{BB962C8B-B14F-4D97-AF65-F5344CB8AC3E}">
        <p14:creationId xmlns:p14="http://schemas.microsoft.com/office/powerpoint/2010/main" val="2848912763"/>
      </p:ext>
    </p:extLst>
  </p:cSld>
  <p:clrMapOvr>
    <a:masterClrMapping/>
  </p:clrMapOvr>
  <p:transition advTm="8000"/>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2" name="Picture 1" descr="carljungpicture, untilted 1917.jpg"/>
          <p:cNvPicPr>
            <a:picLocks noChangeAspect="1"/>
          </p:cNvPicPr>
          <p:nvPr/>
        </p:nvPicPr>
        <p:blipFill>
          <a:blip r:embed="rId2" cstate="print"/>
          <a:stretch>
            <a:fillRect/>
          </a:stretch>
        </p:blipFill>
        <p:spPr>
          <a:xfrm>
            <a:off x="1523999" y="0"/>
            <a:ext cx="6274341" cy="6858000"/>
          </a:xfrm>
          <a:prstGeom prst="rect">
            <a:avLst/>
          </a:prstGeom>
        </p:spPr>
      </p:pic>
    </p:spTree>
    <p:extLst>
      <p:ext uri="{BB962C8B-B14F-4D97-AF65-F5344CB8AC3E}">
        <p14:creationId xmlns:p14="http://schemas.microsoft.com/office/powerpoint/2010/main" val="3258141664"/>
      </p:ext>
    </p:extLst>
  </p:cSld>
  <p:clrMapOvr>
    <a:masterClrMapping/>
  </p:clrMapOvr>
  <p:transition spd="med">
    <p:wipe dir="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4" name="Content Placeholder 3" descr="jungimages.jpeg"/>
          <p:cNvPicPr>
            <a:picLocks noGrp="1" noChangeAspect="1"/>
          </p:cNvPicPr>
          <p:nvPr>
            <p:ph idx="4294967295"/>
          </p:nvPr>
        </p:nvPicPr>
        <p:blipFill>
          <a:blip r:embed="rId3" cstate="print"/>
          <a:srcRect l="19592" t="14942" r="14694" b="14942"/>
          <a:stretch>
            <a:fillRect/>
          </a:stretch>
        </p:blipFill>
        <p:spPr>
          <a:xfrm>
            <a:off x="3098800" y="457200"/>
            <a:ext cx="4521200" cy="6324600"/>
          </a:xfrm>
        </p:spPr>
      </p:pic>
      <p:sp>
        <p:nvSpPr>
          <p:cNvPr id="3" name="TextBox 2"/>
          <p:cNvSpPr txBox="1"/>
          <p:nvPr/>
        </p:nvSpPr>
        <p:spPr>
          <a:xfrm>
            <a:off x="76200" y="1371600"/>
            <a:ext cx="1752600" cy="1200329"/>
          </a:xfrm>
          <a:prstGeom prst="rect">
            <a:avLst/>
          </a:prstGeom>
          <a:noFill/>
        </p:spPr>
        <p:txBody>
          <a:bodyPr wrap="square" rtlCol="0">
            <a:spAutoFit/>
          </a:bodyPr>
          <a:lstStyle/>
          <a:p>
            <a:r>
              <a:rPr lang="en-US" dirty="0" smtClean="0">
                <a:solidFill>
                  <a:prstClr val="white">
                    <a:lumMod val="65000"/>
                  </a:prstClr>
                </a:solidFill>
              </a:rPr>
              <a:t>A genie rises from out of a -?</a:t>
            </a:r>
          </a:p>
          <a:p>
            <a:r>
              <a:rPr lang="en-US" dirty="0" smtClean="0">
                <a:solidFill>
                  <a:prstClr val="white">
                    <a:lumMod val="65000"/>
                  </a:prstClr>
                </a:solidFill>
              </a:rPr>
              <a:t>Or is it a legendary bird?</a:t>
            </a:r>
            <a:endParaRPr lang="en-US" dirty="0">
              <a:solidFill>
                <a:prstClr val="white">
                  <a:lumMod val="65000"/>
                </a:prstClr>
              </a:solidFill>
            </a:endParaRPr>
          </a:p>
        </p:txBody>
      </p:sp>
    </p:spTree>
    <p:extLst>
      <p:ext uri="{BB962C8B-B14F-4D97-AF65-F5344CB8AC3E}">
        <p14:creationId xmlns:p14="http://schemas.microsoft.com/office/powerpoint/2010/main" val="4157660356"/>
      </p:ext>
    </p:extLst>
  </p:cSld>
  <p:clrMapOvr>
    <a:masterClrMapping/>
  </p:clrMapOvr>
  <p:transition spd="med">
    <p:wipe dir="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4" name="Content Placeholder 3" descr="red-book-4 snake and tree.jpg"/>
          <p:cNvPicPr>
            <a:picLocks noGrp="1" noChangeAspect="1"/>
          </p:cNvPicPr>
          <p:nvPr>
            <p:ph idx="4294967295"/>
          </p:nvPr>
        </p:nvPicPr>
        <p:blipFill>
          <a:blip r:embed="rId3" cstate="print"/>
          <a:stretch>
            <a:fillRect/>
          </a:stretch>
        </p:blipFill>
        <p:spPr>
          <a:xfrm>
            <a:off x="4454525" y="228600"/>
            <a:ext cx="4689475" cy="6477000"/>
          </a:xfrm>
        </p:spPr>
      </p:pic>
      <p:sp>
        <p:nvSpPr>
          <p:cNvPr id="3" name="TextBox 2"/>
          <p:cNvSpPr txBox="1"/>
          <p:nvPr/>
        </p:nvSpPr>
        <p:spPr>
          <a:xfrm>
            <a:off x="152400" y="1676400"/>
            <a:ext cx="2209800" cy="2308324"/>
          </a:xfrm>
          <a:prstGeom prst="rect">
            <a:avLst/>
          </a:prstGeom>
          <a:noFill/>
        </p:spPr>
        <p:txBody>
          <a:bodyPr wrap="square" rtlCol="0">
            <a:spAutoFit/>
          </a:bodyPr>
          <a:lstStyle/>
          <a:p>
            <a:r>
              <a:rPr lang="en-US" dirty="0" smtClean="0">
                <a:solidFill>
                  <a:prstClr val="white">
                    <a:lumMod val="75000"/>
                  </a:prstClr>
                </a:solidFill>
              </a:rPr>
              <a:t>A flame coming from a serpent’s mouth- a forked tongue, or is it a tree of life? Above ground, or below? Is the snake an erupting volcano?</a:t>
            </a:r>
            <a:endParaRPr lang="en-US" dirty="0">
              <a:solidFill>
                <a:prstClr val="white">
                  <a:lumMod val="75000"/>
                </a:prstClr>
              </a:solidFill>
            </a:endParaRPr>
          </a:p>
        </p:txBody>
      </p:sp>
    </p:spTree>
    <p:extLst>
      <p:ext uri="{BB962C8B-B14F-4D97-AF65-F5344CB8AC3E}">
        <p14:creationId xmlns:p14="http://schemas.microsoft.com/office/powerpoint/2010/main" val="3769054315"/>
      </p:ext>
    </p:extLst>
  </p:cSld>
  <p:clrMapOvr>
    <a:masterClrMapping/>
  </p:clrMapOvr>
  <p:transition spd="med">
    <p:wipe dir="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00"/>
            </a:gs>
            <a:gs pos="20000">
              <a:srgbClr val="000040"/>
            </a:gs>
            <a:gs pos="50000">
              <a:srgbClr val="400040"/>
            </a:gs>
            <a:gs pos="75000">
              <a:srgbClr val="8F0040"/>
            </a:gs>
            <a:gs pos="89999">
              <a:srgbClr val="F27300"/>
            </a:gs>
            <a:gs pos="100000">
              <a:srgbClr val="FFBF00"/>
            </a:gs>
          </a:gsLst>
          <a:lin ang="13500000" scaled="1"/>
          <a:tileRect/>
        </a:gradFill>
        <a:effectLst/>
      </p:bgPr>
    </p:bg>
    <p:spTree>
      <p:nvGrpSpPr>
        <p:cNvPr id="1" name=""/>
        <p:cNvGrpSpPr/>
        <p:nvPr/>
      </p:nvGrpSpPr>
      <p:grpSpPr>
        <a:xfrm>
          <a:off x="0" y="0"/>
          <a:ext cx="0" cy="0"/>
          <a:chOff x="0" y="0"/>
          <a:chExt cx="0" cy="0"/>
        </a:xfrm>
      </p:grpSpPr>
      <p:pic>
        <p:nvPicPr>
          <p:cNvPr id="4" name="Content Placeholder 5" descr="jung starburst and man.jpeg"/>
          <p:cNvPicPr>
            <a:picLocks noChangeAspect="1"/>
          </p:cNvPicPr>
          <p:nvPr/>
        </p:nvPicPr>
        <p:blipFill>
          <a:blip r:embed="rId2" cstate="print"/>
          <a:srcRect l="4948" t="3692" r="4948" b="3692"/>
          <a:stretch>
            <a:fillRect/>
          </a:stretch>
        </p:blipFill>
        <p:spPr>
          <a:xfrm>
            <a:off x="2606675" y="144799"/>
            <a:ext cx="4763854" cy="6560801"/>
          </a:xfrm>
          <a:prstGeom prst="rect">
            <a:avLst/>
          </a:prstGeom>
        </p:spPr>
      </p:pic>
      <p:sp>
        <p:nvSpPr>
          <p:cNvPr id="3" name="TextBox 2"/>
          <p:cNvSpPr txBox="1"/>
          <p:nvPr/>
        </p:nvSpPr>
        <p:spPr>
          <a:xfrm>
            <a:off x="76200" y="914400"/>
            <a:ext cx="2514600" cy="646331"/>
          </a:xfrm>
          <a:prstGeom prst="rect">
            <a:avLst/>
          </a:prstGeom>
          <a:noFill/>
        </p:spPr>
        <p:txBody>
          <a:bodyPr wrap="square" rtlCol="0">
            <a:spAutoFit/>
          </a:bodyPr>
          <a:lstStyle/>
          <a:p>
            <a:r>
              <a:rPr lang="en-US" dirty="0" smtClean="0">
                <a:solidFill>
                  <a:prstClr val="black"/>
                </a:solidFill>
              </a:rPr>
              <a:t>A dragon</a:t>
            </a:r>
          </a:p>
          <a:p>
            <a:r>
              <a:rPr lang="en-US" dirty="0" smtClean="0">
                <a:solidFill>
                  <a:prstClr val="black"/>
                </a:solidFill>
              </a:rPr>
              <a:t>A burst of light</a:t>
            </a:r>
            <a:endParaRPr lang="en-US" dirty="0">
              <a:solidFill>
                <a:prstClr val="black"/>
              </a:solidFill>
            </a:endParaRPr>
          </a:p>
        </p:txBody>
      </p:sp>
    </p:spTree>
    <p:extLst>
      <p:ext uri="{BB962C8B-B14F-4D97-AF65-F5344CB8AC3E}">
        <p14:creationId xmlns:p14="http://schemas.microsoft.com/office/powerpoint/2010/main" val="2664204608"/>
      </p:ext>
    </p:extLst>
  </p:cSld>
  <p:clrMapOvr>
    <a:masterClrMapping/>
  </p:clrMapOvr>
  <p:transition spd="med">
    <p:wipe dir="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gradFill flip="none" rotWithShape="1">
          <a:gsLst>
            <a:gs pos="5000">
              <a:srgbClr val="000082"/>
            </a:gs>
            <a:gs pos="30000">
              <a:srgbClr val="66008F"/>
            </a:gs>
            <a:gs pos="64999">
              <a:srgbClr val="BA0066"/>
            </a:gs>
            <a:gs pos="89999">
              <a:srgbClr val="FF0000"/>
            </a:gs>
            <a:gs pos="100000">
              <a:srgbClr val="FF8200"/>
            </a:gs>
          </a:gsLst>
          <a:lin ang="4200000" scaled="0"/>
          <a:tileRect/>
        </a:gradFill>
        <a:effectLst/>
      </p:bgPr>
    </p:bg>
    <p:spTree>
      <p:nvGrpSpPr>
        <p:cNvPr id="1" name=""/>
        <p:cNvGrpSpPr/>
        <p:nvPr/>
      </p:nvGrpSpPr>
      <p:grpSpPr>
        <a:xfrm>
          <a:off x="0" y="0"/>
          <a:ext cx="0" cy="0"/>
          <a:chOff x="0" y="0"/>
          <a:chExt cx="0" cy="0"/>
        </a:xfrm>
      </p:grpSpPr>
      <p:pic>
        <p:nvPicPr>
          <p:cNvPr id="2" name="Picture 1" descr="ED-AL497_redbook europe in blood.jpg"/>
          <p:cNvPicPr>
            <a:picLocks noChangeAspect="1"/>
          </p:cNvPicPr>
          <p:nvPr/>
        </p:nvPicPr>
        <p:blipFill>
          <a:blip r:embed="rId2" cstate="print"/>
          <a:stretch>
            <a:fillRect/>
          </a:stretch>
        </p:blipFill>
        <p:spPr>
          <a:xfrm>
            <a:off x="4354617" y="152400"/>
            <a:ext cx="4408383" cy="6629400"/>
          </a:xfrm>
          <a:prstGeom prst="rect">
            <a:avLst/>
          </a:prstGeom>
        </p:spPr>
      </p:pic>
      <p:sp>
        <p:nvSpPr>
          <p:cNvPr id="3" name="TextBox 2"/>
          <p:cNvSpPr txBox="1"/>
          <p:nvPr/>
        </p:nvSpPr>
        <p:spPr>
          <a:xfrm>
            <a:off x="228600" y="609600"/>
            <a:ext cx="3276600" cy="2862322"/>
          </a:xfrm>
          <a:prstGeom prst="rect">
            <a:avLst/>
          </a:prstGeom>
          <a:noFill/>
        </p:spPr>
        <p:txBody>
          <a:bodyPr wrap="square" rtlCol="0">
            <a:spAutoFit/>
          </a:bodyPr>
          <a:lstStyle/>
          <a:p>
            <a:r>
              <a:rPr lang="en-US" dirty="0" smtClean="0">
                <a:solidFill>
                  <a:srgbClr val="D1A7FF"/>
                </a:solidFill>
              </a:rPr>
              <a:t>Carl Jung's first vision (awake):</a:t>
            </a:r>
          </a:p>
          <a:p>
            <a:r>
              <a:rPr lang="en-US" dirty="0" smtClean="0">
                <a:solidFill>
                  <a:srgbClr val="D1A7FF"/>
                </a:solidFill>
              </a:rPr>
              <a:t>  “Europe covered in blood”</a:t>
            </a:r>
          </a:p>
          <a:p>
            <a:endParaRPr lang="en-US" dirty="0" smtClean="0">
              <a:solidFill>
                <a:srgbClr val="D1A7FF"/>
              </a:solidFill>
            </a:endParaRPr>
          </a:p>
          <a:p>
            <a:r>
              <a:rPr lang="en-US" dirty="0" smtClean="0">
                <a:solidFill>
                  <a:srgbClr val="D1A7FF"/>
                </a:solidFill>
              </a:rPr>
              <a:t>Foretelling of  a machinated and bloody WWI. </a:t>
            </a:r>
          </a:p>
          <a:p>
            <a:endParaRPr lang="en-US" dirty="0" smtClean="0">
              <a:solidFill>
                <a:srgbClr val="D1A7FF"/>
              </a:solidFill>
            </a:endParaRPr>
          </a:p>
          <a:p>
            <a:r>
              <a:rPr lang="en-US" dirty="0" smtClean="0">
                <a:solidFill>
                  <a:srgbClr val="D1A7FF"/>
                </a:solidFill>
              </a:rPr>
              <a:t>Note the ship coming to their assistance from across the Atlantic</a:t>
            </a:r>
          </a:p>
          <a:p>
            <a:endParaRPr lang="en-US" dirty="0">
              <a:solidFill>
                <a:prstClr val="black"/>
              </a:solidFill>
            </a:endParaRPr>
          </a:p>
        </p:txBody>
      </p:sp>
      <p:sp>
        <p:nvSpPr>
          <p:cNvPr id="4" name="TextBox 3"/>
          <p:cNvSpPr txBox="1"/>
          <p:nvPr/>
        </p:nvSpPr>
        <p:spPr>
          <a:xfrm>
            <a:off x="228600" y="3581400"/>
            <a:ext cx="3352800" cy="3046988"/>
          </a:xfrm>
          <a:prstGeom prst="rect">
            <a:avLst/>
          </a:prstGeom>
          <a:noFill/>
        </p:spPr>
        <p:txBody>
          <a:bodyPr wrap="square" rtlCol="0">
            <a:spAutoFit/>
          </a:bodyPr>
          <a:lstStyle/>
          <a:p>
            <a:r>
              <a:rPr lang="en-US" sz="1200" dirty="0" smtClean="0">
                <a:solidFill>
                  <a:prstClr val="black"/>
                </a:solidFill>
              </a:rPr>
              <a:t>In the midst of  a very successful  career. ..”so profound it eventually caused the father of analytical psychology to undergo a series of waking fantasies. Traveling from Zurich to Schaffhausen, Switzerland, in October 1913, Jung was roused by a troubling vision of "European-wide destruction." In place of the normally serene fields and trees, one of the era's pre-eminent thinkers saw the landscape submerged by a river of blood carrying forth not only detritus but also dead bodies. When that vision resurfaced a few weeks later—on the same journey—added to the mix was a voice telling him to "look clearly; all this would become real." World War I broke out the following summer.</a:t>
            </a:r>
            <a:endParaRPr lang="en-US" sz="1200" dirty="0">
              <a:solidFill>
                <a:prstClr val="black"/>
              </a:solidFill>
            </a:endParaRPr>
          </a:p>
        </p:txBody>
      </p:sp>
    </p:spTree>
    <p:extLst>
      <p:ext uri="{BB962C8B-B14F-4D97-AF65-F5344CB8AC3E}">
        <p14:creationId xmlns:p14="http://schemas.microsoft.com/office/powerpoint/2010/main" val="3152323692"/>
      </p:ext>
    </p:extLst>
  </p:cSld>
  <p:clrMapOvr>
    <a:masterClrMapping/>
  </p:clrMapOvr>
  <p:transition spd="med">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19200" y="914400"/>
            <a:ext cx="7498080" cy="1143000"/>
          </a:xfrm>
        </p:spPr>
        <p:txBody>
          <a:bodyPr>
            <a:noAutofit/>
          </a:bodyPr>
          <a:lstStyle/>
          <a:p>
            <a:r>
              <a:rPr lang="en-US" sz="3200" dirty="0" smtClean="0"/>
              <a:t>If a tree falls in your dream, </a:t>
            </a:r>
            <a:br>
              <a:rPr lang="en-US" sz="3200" dirty="0" smtClean="0"/>
            </a:br>
            <a:r>
              <a:rPr lang="en-US" sz="3200" dirty="0" smtClean="0"/>
              <a:t>      why does it make a sound?</a:t>
            </a:r>
            <a:endParaRPr lang="en-US" sz="3200" dirty="0"/>
          </a:p>
        </p:txBody>
      </p:sp>
      <p:pic>
        <p:nvPicPr>
          <p:cNvPr id="3082" name="Picture 10" descr="https://encrypted-tbn2.google.com/images?q=tbn:ANd9GcTD6ZsSJVioxzRIpteeBo-hxZ9MSY_iyrDbqB6-i4eygyPeiZ6glA"/>
          <p:cNvPicPr>
            <a:picLocks noChangeAspect="1" noChangeArrowheads="1"/>
          </p:cNvPicPr>
          <p:nvPr/>
        </p:nvPicPr>
        <p:blipFill>
          <a:blip r:embed="rId2" cstate="print"/>
          <a:srcRect/>
          <a:stretch>
            <a:fillRect/>
          </a:stretch>
        </p:blipFill>
        <p:spPr bwMode="auto">
          <a:xfrm>
            <a:off x="6553200" y="3962400"/>
            <a:ext cx="2009775" cy="2276475"/>
          </a:xfrm>
          <a:prstGeom prst="rect">
            <a:avLst/>
          </a:prstGeom>
          <a:noFill/>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Content Placeholder 3" descr="JungRedBook boat on a sea.jpg"/>
          <p:cNvPicPr>
            <a:picLocks noGrp="1" noChangeAspect="1"/>
          </p:cNvPicPr>
          <p:nvPr>
            <p:ph idx="1"/>
          </p:nvPr>
        </p:nvPicPr>
        <p:blipFill>
          <a:blip r:embed="rId2" cstate="print"/>
          <a:stretch>
            <a:fillRect/>
          </a:stretch>
        </p:blipFill>
        <p:spPr>
          <a:xfrm>
            <a:off x="685800" y="381000"/>
            <a:ext cx="7924800" cy="5943600"/>
          </a:xfrm>
        </p:spPr>
      </p:pic>
    </p:spTree>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Man Searches for Meaning  </a:t>
            </a:r>
            <a:endParaRPr lang="en-US" dirty="0"/>
          </a:p>
        </p:txBody>
      </p:sp>
      <p:pic>
        <p:nvPicPr>
          <p:cNvPr id="6" name="Picture 2" descr="https://encrypted-tbn3.google.com/images?q=tbn:ANd9GcRHGvYN12Jboks64iW9BhuSB4AwDSECkbhjshxTo3GTTHg8Jz9L"/>
          <p:cNvPicPr>
            <a:picLocks noChangeAspect="1" noChangeArrowheads="1"/>
          </p:cNvPicPr>
          <p:nvPr/>
        </p:nvPicPr>
        <p:blipFill>
          <a:blip r:embed="rId2" cstate="print"/>
          <a:srcRect/>
          <a:stretch>
            <a:fillRect/>
          </a:stretch>
        </p:blipFill>
        <p:spPr bwMode="auto">
          <a:xfrm>
            <a:off x="3962400" y="1828800"/>
            <a:ext cx="2057400" cy="3062722"/>
          </a:xfrm>
          <a:prstGeom prst="rect">
            <a:avLst/>
          </a:prstGeom>
          <a:noFill/>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90800" y="1828800"/>
            <a:ext cx="2026709" cy="369332"/>
          </a:xfrm>
          <a:prstGeom prst="rect">
            <a:avLst/>
          </a:prstGeom>
          <a:noFill/>
        </p:spPr>
        <p:txBody>
          <a:bodyPr wrap="none" rtlCol="0">
            <a:spAutoFit/>
          </a:bodyPr>
          <a:lstStyle/>
          <a:p>
            <a:r>
              <a:rPr lang="en-US" dirty="0" smtClean="0"/>
              <a:t>The collective brain</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90800" y="2667000"/>
            <a:ext cx="3121158" cy="2340869"/>
          </a:xfrm>
          <a:prstGeom prst="rect">
            <a:avLst/>
          </a:prstGeom>
        </p:spPr>
      </p:pic>
    </p:spTree>
    <p:extLst>
      <p:ext uri="{BB962C8B-B14F-4D97-AF65-F5344CB8AC3E}">
        <p14:creationId xmlns:p14="http://schemas.microsoft.com/office/powerpoint/2010/main" val="133247917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4294967295"/>
          </p:nvPr>
        </p:nvSpPr>
        <p:spPr>
          <a:xfrm>
            <a:off x="1066800" y="0"/>
            <a:ext cx="7467600" cy="6172200"/>
          </a:xfrm>
        </p:spPr>
        <p:txBody>
          <a:bodyPr>
            <a:noAutofit/>
          </a:bodyPr>
          <a:lstStyle/>
          <a:p>
            <a:r>
              <a:rPr lang="en-US" sz="1600" dirty="0" smtClean="0"/>
              <a:t>Dancer:</a:t>
            </a:r>
          </a:p>
          <a:p>
            <a:pPr>
              <a:buNone/>
            </a:pPr>
            <a:r>
              <a:rPr lang="en-US" sz="1600" dirty="0" smtClean="0">
                <a:hlinkClick r:id="rId2"/>
              </a:rPr>
              <a:t>http://www.youtube.com/watch?v=9CEr2GfGilw</a:t>
            </a:r>
            <a:endParaRPr lang="en-US" sz="1600" dirty="0" smtClean="0"/>
          </a:p>
          <a:p>
            <a:pPr>
              <a:buNone/>
            </a:pPr>
            <a:endParaRPr lang="en-US" sz="1600" dirty="0" smtClean="0"/>
          </a:p>
          <a:p>
            <a:pPr>
              <a:buNone/>
            </a:pPr>
            <a:r>
              <a:rPr lang="en-US" sz="1600" dirty="0" smtClean="0"/>
              <a:t>Clive </a:t>
            </a:r>
            <a:r>
              <a:rPr lang="en-US" sz="1600" dirty="0" err="1" smtClean="0"/>
              <a:t>Waring</a:t>
            </a:r>
            <a:r>
              <a:rPr lang="en-US" sz="1600" dirty="0" smtClean="0"/>
              <a:t>:  </a:t>
            </a:r>
          </a:p>
          <a:p>
            <a:pPr>
              <a:buNone/>
            </a:pPr>
            <a:r>
              <a:rPr lang="en-US" sz="1600" dirty="0" smtClean="0">
                <a:hlinkClick r:id="rId3"/>
              </a:rPr>
              <a:t>http://www.youtube.com/watch?v=Vwigmktix2Y</a:t>
            </a:r>
            <a:endParaRPr lang="en-US" sz="1600" dirty="0" smtClean="0"/>
          </a:p>
          <a:p>
            <a:pPr>
              <a:buNone/>
            </a:pPr>
            <a:endParaRPr lang="en-US" sz="1600" dirty="0" smtClean="0"/>
          </a:p>
          <a:p>
            <a:pPr>
              <a:buNone/>
            </a:pPr>
            <a:r>
              <a:rPr lang="en-US" sz="1600" dirty="0" smtClean="0">
                <a:solidFill>
                  <a:srgbClr val="7030A0"/>
                </a:solidFill>
              </a:rPr>
              <a:t>MRI of Brain on Harry Potter:</a:t>
            </a:r>
          </a:p>
          <a:p>
            <a:pPr>
              <a:buNone/>
            </a:pPr>
            <a:r>
              <a:rPr lang="en-US" sz="1600" dirty="0" smtClean="0">
                <a:solidFill>
                  <a:srgbClr val="7030A0"/>
                </a:solidFill>
                <a:hlinkClick r:id="rId4"/>
              </a:rPr>
              <a:t>http://www.youtube.com/watch?v=7yjHiVfMSHk&amp;feature=BFa&amp;list=UUbDdmTlTwoCUx2p7nScbUCw</a:t>
            </a:r>
            <a:endParaRPr lang="en-US" sz="1600" dirty="0" smtClean="0">
              <a:solidFill>
                <a:srgbClr val="7030A0"/>
              </a:solidFill>
            </a:endParaRPr>
          </a:p>
          <a:p>
            <a:pPr>
              <a:buNone/>
            </a:pPr>
            <a:r>
              <a:rPr lang="en-US" sz="1600" dirty="0" smtClean="0">
                <a:solidFill>
                  <a:srgbClr val="7030A0"/>
                </a:solidFill>
              </a:rPr>
              <a:t>MRI of  Brain on Avatar</a:t>
            </a:r>
          </a:p>
          <a:p>
            <a:pPr>
              <a:buNone/>
            </a:pPr>
            <a:r>
              <a:rPr lang="en-US" sz="1600" dirty="0" smtClean="0">
                <a:hlinkClick r:id="rId5"/>
              </a:rPr>
              <a:t>http://www.youtube.com/watch?v=KSKIkXvqruI&amp;list=UUbDdmTlTwoCUx2p7nScbUCw&amp;index=4&amp;feature=plcp</a:t>
            </a:r>
            <a:endParaRPr lang="en-US" sz="1600" dirty="0" smtClean="0"/>
          </a:p>
          <a:p>
            <a:pPr>
              <a:buNone/>
            </a:pPr>
            <a:r>
              <a:rPr lang="en-US" sz="1600" dirty="0" smtClean="0"/>
              <a:t>Learning to fly:</a:t>
            </a:r>
          </a:p>
          <a:p>
            <a:pPr>
              <a:buNone/>
            </a:pPr>
            <a:r>
              <a:rPr lang="en-US" sz="1600" dirty="0" smtClean="0">
                <a:hlinkClick r:id="rId6"/>
              </a:rPr>
              <a:t>http://www.youtube.com/watch?v=4p_f7Df2-oM</a:t>
            </a:r>
            <a:endParaRPr lang="en-US" sz="1600" dirty="0" smtClean="0"/>
          </a:p>
          <a:p>
            <a:pPr>
              <a:buNone/>
            </a:pPr>
            <a:endParaRPr lang="en-US" sz="1600" dirty="0" smtClean="0"/>
          </a:p>
          <a:p>
            <a:pPr>
              <a:buNone/>
            </a:pPr>
            <a:r>
              <a:rPr lang="en-US" sz="1600" dirty="0" smtClean="0">
                <a:solidFill>
                  <a:srgbClr val="C00000"/>
                </a:solidFill>
              </a:rPr>
              <a:t>Over the Rainbow with Israel Z</a:t>
            </a:r>
          </a:p>
          <a:p>
            <a:pPr>
              <a:buNone/>
            </a:pPr>
            <a:r>
              <a:rPr lang="en-US" sz="1600" dirty="0" smtClean="0">
                <a:solidFill>
                  <a:srgbClr val="C00000"/>
                </a:solidFill>
              </a:rPr>
              <a:t> </a:t>
            </a:r>
            <a:r>
              <a:rPr lang="en-US" sz="1600" dirty="0" smtClean="0">
                <a:solidFill>
                  <a:srgbClr val="C00000"/>
                </a:solidFill>
                <a:hlinkClick r:id="rId7"/>
              </a:rPr>
              <a:t>http://www.youtube.com/watch?v=V1bFr2SWP1I</a:t>
            </a:r>
            <a:endParaRPr lang="en-US" sz="1600" dirty="0" smtClean="0">
              <a:solidFill>
                <a:srgbClr val="C00000"/>
              </a:solidFill>
            </a:endParaRPr>
          </a:p>
          <a:p>
            <a:pPr>
              <a:buNone/>
            </a:pPr>
            <a:r>
              <a:rPr lang="en-US" sz="1600" dirty="0" smtClean="0">
                <a:solidFill>
                  <a:srgbClr val="C00000"/>
                </a:solidFill>
              </a:rPr>
              <a:t>Akira Kurasowa</a:t>
            </a:r>
            <a:endParaRPr lang="en-US" sz="1600" dirty="0" smtClean="0">
              <a:solidFill>
                <a:srgbClr val="FF0000"/>
              </a:solidFill>
              <a:hlinkClick r:id="rId8"/>
            </a:endParaRPr>
          </a:p>
          <a:p>
            <a:pPr>
              <a:buNone/>
            </a:pPr>
            <a:r>
              <a:rPr lang="en-US" sz="1600" dirty="0" smtClean="0">
                <a:solidFill>
                  <a:srgbClr val="C00000"/>
                </a:solidFill>
                <a:hlinkClick r:id="rId8"/>
              </a:rPr>
              <a:t>https://www.amazon.com/gp/video/library?ie=UTF8&amp;ref_=sv_mov_8</a:t>
            </a:r>
            <a:endParaRPr lang="en-US" sz="1600" dirty="0" smtClean="0">
              <a:solidFill>
                <a:srgbClr val="C00000"/>
              </a:solidFill>
            </a:endParaRPr>
          </a:p>
          <a:p>
            <a:pPr>
              <a:buNone/>
            </a:pPr>
            <a:endParaRPr lang="en-US" sz="1600" dirty="0" smtClean="0">
              <a:solidFill>
                <a:srgbClr val="C00000"/>
              </a:solidFill>
            </a:endParaRPr>
          </a:p>
          <a:p>
            <a:pPr>
              <a:buNone/>
            </a:pPr>
            <a:endParaRPr lang="en-US" sz="1600" dirty="0" smtClean="0">
              <a:solidFill>
                <a:srgbClr val="C00000"/>
              </a:solidFill>
            </a:endParaRPr>
          </a:p>
          <a:p>
            <a:endParaRPr lang="en-US" sz="1600" dirty="0"/>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1043" name="Rectangle 19"/>
          <p:cNvSpPr>
            <a:spLocks noChangeArrowheads="1"/>
          </p:cNvSpPr>
          <p:nvPr/>
        </p:nvSpPr>
        <p:spPr bwMode="auto">
          <a:xfrm>
            <a:off x="990600" y="-44365"/>
            <a:ext cx="8153400" cy="75328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1200" b="1" dirty="0" smtClean="0">
                <a:solidFill>
                  <a:prstClr val="black"/>
                </a:solidFill>
                <a:latin typeface="Arial" charset="0"/>
              </a:rPr>
              <a:t>MUSIC for listening</a:t>
            </a:r>
            <a:r>
              <a:rPr lang="en-US" sz="1050" b="1" dirty="0" smtClean="0">
                <a:solidFill>
                  <a:prstClr val="black"/>
                </a:solidFill>
                <a:latin typeface="Arial" charset="0"/>
              </a:rPr>
              <a:t/>
            </a:r>
            <a:br>
              <a:rPr lang="en-US" sz="1050" b="1" dirty="0" smtClean="0">
                <a:solidFill>
                  <a:prstClr val="black"/>
                </a:solidFill>
                <a:latin typeface="Arial" charset="0"/>
              </a:rPr>
            </a:br>
            <a:r>
              <a:rPr lang="en-US" sz="1200" b="1" dirty="0" smtClean="0">
                <a:solidFill>
                  <a:prstClr val="black"/>
                </a:solidFill>
                <a:latin typeface="Arial" charset="0"/>
              </a:rPr>
              <a:t>Free falling  john </a:t>
            </a:r>
            <a:r>
              <a:rPr lang="en-US" sz="1200" b="1" dirty="0" err="1" smtClean="0">
                <a:solidFill>
                  <a:prstClr val="black"/>
                </a:solidFill>
                <a:latin typeface="Arial" charset="0"/>
              </a:rPr>
              <a:t>mayer</a:t>
            </a:r>
            <a:r>
              <a:rPr lang="en-US" sz="1200" b="1" dirty="0" smtClean="0">
                <a:solidFill>
                  <a:prstClr val="black"/>
                </a:solidFill>
                <a:latin typeface="Arial" charset="0"/>
              </a:rPr>
              <a:t> live (great  4 minutes (10 sec, commercial)  </a:t>
            </a:r>
            <a:r>
              <a:rPr lang="en-US" sz="1200" dirty="0" smtClean="0">
                <a:solidFill>
                  <a:prstClr val="black"/>
                </a:solidFill>
                <a:latin typeface="Arial" charset="0"/>
              </a:rPr>
              <a:t> </a:t>
            </a:r>
            <a:r>
              <a:rPr lang="en-US" sz="1400" dirty="0" smtClean="0">
                <a:solidFill>
                  <a:prstClr val="black"/>
                </a:solidFill>
                <a:latin typeface="Arial" charset="0"/>
              </a:rPr>
              <a:t> </a:t>
            </a:r>
            <a:r>
              <a:rPr lang="en-US" sz="1200" dirty="0" smtClean="0">
                <a:solidFill>
                  <a:srgbClr val="0070C0"/>
                </a:solidFill>
                <a:latin typeface="Arial" charset="0"/>
              </a:rPr>
              <a:t> </a:t>
            </a:r>
            <a:r>
              <a:rPr lang="en-US" sz="1200" dirty="0" smtClean="0">
                <a:solidFill>
                  <a:srgbClr val="0070C0"/>
                </a:solidFill>
                <a:latin typeface="Arial" charset="0"/>
                <a:hlinkClick r:id="rId2"/>
              </a:rPr>
              <a:t>http://www.youtube.com/watch?v=20Ov0cDPZy8</a:t>
            </a:r>
            <a:r>
              <a:rPr lang="en-US" sz="1200" dirty="0" smtClean="0">
                <a:solidFill>
                  <a:srgbClr val="0070C0"/>
                </a:solidFill>
                <a:latin typeface="Arial" charset="0"/>
              </a:rPr>
              <a:t>  </a:t>
            </a:r>
            <a:r>
              <a:rPr lang="en-US" sz="1200" b="1" dirty="0" smtClean="0">
                <a:solidFill>
                  <a:srgbClr val="0070C0"/>
                </a:solidFill>
                <a:latin typeface="Arial" charset="0"/>
              </a:rPr>
              <a:t/>
            </a:r>
            <a:br>
              <a:rPr lang="en-US" sz="1200" b="1" dirty="0" smtClean="0">
                <a:solidFill>
                  <a:srgbClr val="0070C0"/>
                </a:solidFill>
                <a:latin typeface="Arial" charset="0"/>
              </a:rPr>
            </a:br>
            <a:r>
              <a:rPr lang="en-US" sz="1200" b="1" dirty="0" smtClean="0">
                <a:solidFill>
                  <a:prstClr val="black"/>
                </a:solidFill>
                <a:latin typeface="Arial" charset="0"/>
              </a:rPr>
              <a:t>Learning to Fly</a:t>
            </a:r>
            <a:r>
              <a:rPr lang="en-US" sz="1200" dirty="0" smtClean="0">
                <a:solidFill>
                  <a:prstClr val="black"/>
                </a:solidFill>
                <a:latin typeface="Arial" charset="0"/>
              </a:rPr>
              <a:t>   live :   </a:t>
            </a:r>
            <a:r>
              <a:rPr lang="en-US" sz="1100" dirty="0" smtClean="0">
                <a:solidFill>
                  <a:prstClr val="black"/>
                </a:solidFill>
                <a:latin typeface="Arial" charset="0"/>
              </a:rPr>
              <a:t>5</a:t>
            </a:r>
            <a:r>
              <a:rPr lang="en-US" sz="1200" dirty="0" smtClean="0">
                <a:solidFill>
                  <a:prstClr val="black"/>
                </a:solidFill>
                <a:latin typeface="Arial" charset="0"/>
              </a:rPr>
              <a:t> minutes </a:t>
            </a:r>
            <a:r>
              <a:rPr lang="en-US" sz="1200" dirty="0" smtClean="0">
                <a:solidFill>
                  <a:prstClr val="black"/>
                </a:solidFill>
                <a:latin typeface="Arial" charset="0"/>
                <a:hlinkClick r:id="rId3"/>
              </a:rPr>
              <a:t>http://www.youtube.com/watch?v=4p_f7Df2-oM&amp;feature=related</a:t>
            </a:r>
            <a:r>
              <a:rPr lang="en-US" sz="1200" dirty="0" smtClean="0">
                <a:solidFill>
                  <a:prstClr val="black"/>
                </a:solidFill>
                <a:latin typeface="Arial" charset="0"/>
              </a:rPr>
              <a:t>    </a:t>
            </a:r>
            <a:r>
              <a:rPr lang="en-US" sz="600" dirty="0" smtClean="0">
                <a:solidFill>
                  <a:prstClr val="black"/>
                </a:solidFill>
                <a:latin typeface="Arial" charset="0"/>
              </a:rPr>
              <a:t/>
            </a:r>
            <a:br>
              <a:rPr lang="en-US" sz="600" dirty="0" smtClean="0">
                <a:solidFill>
                  <a:prstClr val="black"/>
                </a:solidFill>
                <a:latin typeface="Arial" charset="0"/>
              </a:rPr>
            </a:br>
            <a:r>
              <a:rPr lang="en-US" sz="1200" b="1" dirty="0" smtClean="0">
                <a:solidFill>
                  <a:prstClr val="black"/>
                </a:solidFill>
                <a:latin typeface="Arial" charset="0"/>
              </a:rPr>
              <a:t/>
            </a:r>
            <a:br>
              <a:rPr lang="en-US" sz="1200" b="1" dirty="0" smtClean="0">
                <a:solidFill>
                  <a:prstClr val="black"/>
                </a:solidFill>
                <a:latin typeface="Arial" charset="0"/>
              </a:rPr>
            </a:br>
            <a:r>
              <a:rPr lang="en-US" sz="1200" b="1" dirty="0" smtClean="0">
                <a:solidFill>
                  <a:prstClr val="black"/>
                </a:solidFill>
                <a:latin typeface="Arial" charset="0"/>
              </a:rPr>
              <a:t>sky sailing Brielle</a:t>
            </a:r>
            <a:r>
              <a:rPr lang="en-US" sz="1200" dirty="0" smtClean="0">
                <a:solidFill>
                  <a:prstClr val="black"/>
                </a:solidFill>
                <a:latin typeface="Arial" charset="0"/>
              </a:rPr>
              <a:t>  4. minutes</a:t>
            </a:r>
            <a:r>
              <a:rPr lang="en-US" sz="1200" dirty="0" smtClean="0">
                <a:solidFill>
                  <a:prstClr val="black"/>
                </a:solidFill>
                <a:latin typeface="Arial" charset="0"/>
                <a:hlinkClick r:id="rId4"/>
              </a:rPr>
              <a:t>  http://www.youtube.com/watch?v=_PkzsMak6P8&amp;ob=nb_av2e</a:t>
            </a:r>
            <a:r>
              <a:rPr lang="en-US" sz="1200" dirty="0" smtClean="0">
                <a:solidFill>
                  <a:prstClr val="black"/>
                </a:solidFill>
                <a:latin typeface="Arial" charset="0"/>
              </a:rPr>
              <a:t>   </a:t>
            </a:r>
            <a:br>
              <a:rPr lang="en-US" sz="1200" dirty="0" smtClean="0">
                <a:solidFill>
                  <a:prstClr val="black"/>
                </a:solidFill>
                <a:latin typeface="Arial" charset="0"/>
              </a:rPr>
            </a:br>
            <a:r>
              <a:rPr lang="en-US" sz="1200" dirty="0" smtClean="0">
                <a:solidFill>
                  <a:prstClr val="black"/>
                </a:solidFill>
                <a:latin typeface="Arial" charset="0"/>
              </a:rPr>
              <a:t/>
            </a:r>
            <a:br>
              <a:rPr lang="en-US" sz="1200" dirty="0" smtClean="0">
                <a:solidFill>
                  <a:prstClr val="black"/>
                </a:solidFill>
                <a:latin typeface="Arial" charset="0"/>
              </a:rPr>
            </a:br>
            <a:r>
              <a:rPr lang="en-US" sz="1200" dirty="0" smtClean="0">
                <a:solidFill>
                  <a:prstClr val="black"/>
                </a:solidFill>
                <a:latin typeface="Arial" charset="0"/>
              </a:rPr>
              <a:t>I</a:t>
            </a:r>
            <a:r>
              <a:rPr lang="en-US" sz="1200" b="1" dirty="0" smtClean="0">
                <a:solidFill>
                  <a:prstClr val="black"/>
                </a:solidFill>
                <a:latin typeface="Arial" charset="0"/>
              </a:rPr>
              <a:t>n Dream</a:t>
            </a:r>
            <a:r>
              <a:rPr lang="en-US" sz="1200" dirty="0" smtClean="0">
                <a:solidFill>
                  <a:prstClr val="black"/>
                </a:solidFill>
                <a:latin typeface="Arial" charset="0"/>
              </a:rPr>
              <a:t>s  2.5 minutes  Roy Orbison    </a:t>
            </a:r>
            <a:r>
              <a:rPr lang="en-US" sz="1200" dirty="0" smtClean="0">
                <a:solidFill>
                  <a:prstClr val="black"/>
                </a:solidFill>
                <a:latin typeface="Arial" charset="0"/>
                <a:hlinkClick r:id="rId5"/>
              </a:rPr>
              <a:t>http://www.youtube.com/watch?v=zbxsmcT7GOk</a:t>
            </a:r>
            <a:r>
              <a:rPr lang="en-US" sz="1200" dirty="0" smtClean="0">
                <a:solidFill>
                  <a:prstClr val="black"/>
                </a:solidFill>
                <a:latin typeface="Arial" charset="0"/>
              </a:rPr>
              <a:t/>
            </a:r>
            <a:br>
              <a:rPr lang="en-US" sz="1200" dirty="0" smtClean="0">
                <a:solidFill>
                  <a:prstClr val="black"/>
                </a:solidFill>
                <a:latin typeface="Arial" charset="0"/>
              </a:rPr>
            </a:br>
            <a:r>
              <a:rPr lang="en-US" sz="1050" b="1" dirty="0" smtClean="0">
                <a:solidFill>
                  <a:prstClr val="black"/>
                </a:solidFill>
                <a:latin typeface="Arial" charset="0"/>
              </a:rPr>
              <a:t/>
            </a:r>
            <a:br>
              <a:rPr lang="en-US" sz="1050" b="1" dirty="0" smtClean="0">
                <a:solidFill>
                  <a:prstClr val="black"/>
                </a:solidFill>
                <a:latin typeface="Arial" charset="0"/>
              </a:rPr>
            </a:br>
            <a:r>
              <a:rPr lang="en-US" sz="1050" b="1" dirty="0" smtClean="0">
                <a:solidFill>
                  <a:prstClr val="black"/>
                </a:solidFill>
                <a:latin typeface="Arial" charset="0"/>
              </a:rPr>
              <a:t>MOVIE CLIPS/ USE FOR IMAGES and SYMBOLS</a:t>
            </a:r>
          </a:p>
          <a:p>
            <a:pPr fontAlgn="base">
              <a:spcBef>
                <a:spcPct val="0"/>
              </a:spcBef>
              <a:spcAft>
                <a:spcPct val="0"/>
              </a:spcAft>
            </a:pPr>
            <a:r>
              <a:rPr lang="en-US" sz="1050" b="1" dirty="0" smtClean="0">
                <a:solidFill>
                  <a:prstClr val="black"/>
                </a:solidFill>
                <a:latin typeface="Arial" charset="0"/>
              </a:rPr>
              <a:t>Eli stone               </a:t>
            </a:r>
            <a:r>
              <a:rPr lang="en-US" sz="1050" b="1" dirty="0" smtClean="0">
                <a:solidFill>
                  <a:prstClr val="black"/>
                </a:solidFill>
                <a:latin typeface="Arial" charset="0"/>
                <a:hlinkClick r:id="rId6"/>
              </a:rPr>
              <a:t>http://www.youtube.com/watch?v=08tPHCdha34&amp;feature=related</a:t>
            </a:r>
            <a:endParaRPr lang="en-US" sz="1050" b="1" dirty="0" smtClean="0">
              <a:solidFill>
                <a:prstClr val="black"/>
              </a:solidFill>
              <a:latin typeface="Arial" charset="0"/>
            </a:endParaRPr>
          </a:p>
          <a:p>
            <a:pPr fontAlgn="base">
              <a:spcBef>
                <a:spcPct val="0"/>
              </a:spcBef>
              <a:spcAft>
                <a:spcPct val="0"/>
              </a:spcAft>
            </a:pPr>
            <a:r>
              <a:rPr lang="en-US" sz="1200" dirty="0" smtClean="0">
                <a:solidFill>
                  <a:prstClr val="black"/>
                </a:solidFill>
                <a:latin typeface="Arial" charset="0"/>
              </a:rPr>
              <a:t/>
            </a:r>
            <a:br>
              <a:rPr lang="en-US" sz="1200" dirty="0" smtClean="0">
                <a:solidFill>
                  <a:prstClr val="black"/>
                </a:solidFill>
                <a:latin typeface="Arial" charset="0"/>
              </a:rPr>
            </a:br>
            <a:r>
              <a:rPr lang="en-US" sz="1200" b="1" dirty="0" smtClean="0">
                <a:solidFill>
                  <a:prstClr val="black"/>
                </a:solidFill>
                <a:latin typeface="Arial" charset="0"/>
              </a:rPr>
              <a:t>Harper Simon - Wishes and Stars </a:t>
            </a:r>
            <a:r>
              <a:rPr lang="en-US" sz="1200" dirty="0" smtClean="0">
                <a:solidFill>
                  <a:prstClr val="black"/>
                </a:solidFill>
                <a:latin typeface="Arial" charset="0"/>
              </a:rPr>
              <a:t/>
            </a:r>
            <a:br>
              <a:rPr lang="en-US" sz="1200" dirty="0" smtClean="0">
                <a:solidFill>
                  <a:prstClr val="black"/>
                </a:solidFill>
                <a:latin typeface="Arial" charset="0"/>
              </a:rPr>
            </a:br>
            <a:r>
              <a:rPr lang="en-US" sz="1200" dirty="0" smtClean="0">
                <a:solidFill>
                  <a:prstClr val="black"/>
                </a:solidFill>
                <a:latin typeface="Arial" charset="0"/>
                <a:hlinkClick r:id="rId7"/>
              </a:rPr>
              <a:t>http://www.youtube.com/watch?v=d82Dz1DW2BM&amp;feature=related</a:t>
            </a:r>
            <a:endParaRPr lang="en-US" sz="1200" dirty="0" smtClean="0">
              <a:solidFill>
                <a:prstClr val="black"/>
              </a:solidFill>
              <a:latin typeface="Arial" charset="0"/>
            </a:endParaRPr>
          </a:p>
          <a:p>
            <a:pPr fontAlgn="base">
              <a:spcBef>
                <a:spcPct val="0"/>
              </a:spcBef>
              <a:spcAft>
                <a:spcPct val="0"/>
              </a:spcAft>
            </a:pPr>
            <a:endParaRPr lang="en-US" sz="1200" b="1" dirty="0" smtClean="0">
              <a:solidFill>
                <a:prstClr val="black"/>
              </a:solidFill>
              <a:latin typeface="Arial" charset="0"/>
            </a:endParaRPr>
          </a:p>
          <a:p>
            <a:pPr fontAlgn="base">
              <a:spcBef>
                <a:spcPct val="0"/>
              </a:spcBef>
              <a:spcAft>
                <a:spcPct val="0"/>
              </a:spcAft>
            </a:pPr>
            <a:r>
              <a:rPr lang="en-US" sz="1200" b="1" dirty="0" smtClean="0">
                <a:solidFill>
                  <a:prstClr val="black"/>
                </a:solidFill>
                <a:latin typeface="Arial" charset="0"/>
              </a:rPr>
              <a:t>1</a:t>
            </a:r>
            <a:r>
              <a:rPr lang="en-US" sz="1200" dirty="0" smtClean="0">
                <a:solidFill>
                  <a:prstClr val="black"/>
                </a:solidFill>
                <a:latin typeface="Arial" charset="0"/>
              </a:rPr>
              <a:t>. Peach orchard  esp. 3 minutes- 7 to understand</a:t>
            </a:r>
            <a:br>
              <a:rPr lang="en-US" sz="1200" dirty="0" smtClean="0">
                <a:solidFill>
                  <a:prstClr val="black"/>
                </a:solidFill>
                <a:latin typeface="Arial" charset="0"/>
              </a:rPr>
            </a:br>
            <a:r>
              <a:rPr lang="en-US" sz="1200" dirty="0" smtClean="0">
                <a:solidFill>
                  <a:prstClr val="black"/>
                </a:solidFill>
                <a:latin typeface="Arial" charset="0"/>
                <a:hlinkClick r:id="rId8"/>
              </a:rPr>
              <a:t>http://www.youtube.com/watch?v=1qMqTZ-Jnbw&amp;feature=related</a:t>
            </a:r>
            <a:r>
              <a:rPr lang="en-US" sz="1200" dirty="0" smtClean="0">
                <a:solidFill>
                  <a:prstClr val="black"/>
                </a:solidFill>
                <a:latin typeface="Arial" charset="0"/>
              </a:rPr>
              <a:t/>
            </a:r>
            <a:br>
              <a:rPr lang="en-US" sz="1200" dirty="0" smtClean="0">
                <a:solidFill>
                  <a:prstClr val="black"/>
                </a:solidFill>
                <a:latin typeface="Arial" charset="0"/>
              </a:rPr>
            </a:br>
            <a:r>
              <a:rPr lang="en-US" sz="1200" dirty="0" smtClean="0">
                <a:solidFill>
                  <a:prstClr val="black"/>
                </a:solidFill>
                <a:latin typeface="Arial" charset="0"/>
              </a:rPr>
              <a:t/>
            </a:r>
            <a:br>
              <a:rPr lang="en-US" sz="1200" dirty="0" smtClean="0">
                <a:solidFill>
                  <a:prstClr val="black"/>
                </a:solidFill>
                <a:latin typeface="Arial" charset="0"/>
              </a:rPr>
            </a:br>
            <a:r>
              <a:rPr lang="en-US" sz="1200" b="1" dirty="0" smtClean="0">
                <a:solidFill>
                  <a:prstClr val="black"/>
                </a:solidFill>
                <a:latin typeface="Arial" charset="0"/>
              </a:rPr>
              <a:t>2</a:t>
            </a:r>
            <a:r>
              <a:rPr lang="en-US" sz="1200" dirty="0" smtClean="0">
                <a:solidFill>
                  <a:prstClr val="black"/>
                </a:solidFill>
                <a:latin typeface="Arial" charset="0"/>
              </a:rPr>
              <a:t>. </a:t>
            </a:r>
            <a:r>
              <a:rPr lang="en-US" sz="1200" dirty="0" err="1" smtClean="0">
                <a:solidFill>
                  <a:prstClr val="black"/>
                </a:solidFill>
                <a:latin typeface="Arial" charset="0"/>
              </a:rPr>
              <a:t>Kurosowa</a:t>
            </a:r>
            <a:r>
              <a:rPr lang="en-US" sz="1200" dirty="0" smtClean="0">
                <a:solidFill>
                  <a:prstClr val="black"/>
                </a:solidFill>
                <a:latin typeface="Arial" charset="0"/>
              </a:rPr>
              <a:t> w/  music from </a:t>
            </a:r>
            <a:r>
              <a:rPr lang="en-US" sz="1200" dirty="0" err="1" smtClean="0">
                <a:solidFill>
                  <a:prstClr val="black"/>
                </a:solidFill>
                <a:latin typeface="Arial" charset="0"/>
              </a:rPr>
              <a:t>Enya</a:t>
            </a:r>
            <a:r>
              <a:rPr lang="en-US" sz="1200" dirty="0" smtClean="0">
                <a:solidFill>
                  <a:prstClr val="black"/>
                </a:solidFill>
                <a:latin typeface="Arial" charset="0"/>
              </a:rPr>
              <a:t>. 3.5  minutes    edited and merging of dreams with music by </a:t>
            </a:r>
            <a:r>
              <a:rPr lang="en-US" sz="1200" dirty="0" err="1" smtClean="0">
                <a:solidFill>
                  <a:prstClr val="black"/>
                </a:solidFill>
                <a:latin typeface="Arial" charset="0"/>
              </a:rPr>
              <a:t>Enya</a:t>
            </a:r>
            <a:r>
              <a:rPr lang="en-US" sz="1200" dirty="0" smtClean="0">
                <a:solidFill>
                  <a:prstClr val="black"/>
                </a:solidFill>
                <a:latin typeface="Arial" charset="0"/>
              </a:rPr>
              <a:t/>
            </a:r>
            <a:br>
              <a:rPr lang="en-US" sz="1200" dirty="0" smtClean="0">
                <a:solidFill>
                  <a:prstClr val="black"/>
                </a:solidFill>
                <a:latin typeface="Arial" charset="0"/>
              </a:rPr>
            </a:br>
            <a:r>
              <a:rPr lang="en-US" sz="1200" dirty="0" smtClean="0">
                <a:solidFill>
                  <a:srgbClr val="993300"/>
                </a:solidFill>
                <a:latin typeface="Arial" charset="0"/>
              </a:rPr>
              <a:t>Is </a:t>
            </a:r>
            <a:r>
              <a:rPr lang="en-US" sz="1200" dirty="0" err="1" smtClean="0">
                <a:solidFill>
                  <a:srgbClr val="993300"/>
                </a:solidFill>
                <a:latin typeface="Arial" charset="0"/>
              </a:rPr>
              <a:t>Kuorsoawa</a:t>
            </a:r>
            <a:r>
              <a:rPr lang="en-US" sz="1200" dirty="0" smtClean="0">
                <a:solidFill>
                  <a:srgbClr val="993300"/>
                </a:solidFill>
                <a:latin typeface="Arial" charset="0"/>
              </a:rPr>
              <a:t> asking himself: " Am </a:t>
            </a:r>
            <a:r>
              <a:rPr lang="en-US" sz="1200" dirty="0" err="1" smtClean="0">
                <a:solidFill>
                  <a:srgbClr val="993300"/>
                </a:solidFill>
                <a:latin typeface="Arial" charset="0"/>
              </a:rPr>
              <a:t>i</a:t>
            </a:r>
            <a:r>
              <a:rPr lang="en-US" sz="1200" dirty="0" smtClean="0">
                <a:solidFill>
                  <a:srgbClr val="993300"/>
                </a:solidFill>
                <a:latin typeface="Arial" charset="0"/>
              </a:rPr>
              <a:t> Van Gogh? "</a:t>
            </a:r>
            <a:r>
              <a:rPr lang="en-US" sz="1200" dirty="0" smtClean="0">
                <a:solidFill>
                  <a:prstClr val="black"/>
                </a:solidFill>
                <a:latin typeface="Arial" charset="0"/>
              </a:rPr>
              <a:t>   </a:t>
            </a:r>
            <a:r>
              <a:rPr lang="en-US" sz="600" dirty="0" smtClean="0">
                <a:solidFill>
                  <a:prstClr val="black"/>
                </a:solidFill>
                <a:latin typeface="Arial" charset="0"/>
              </a:rPr>
              <a:t/>
            </a:r>
            <a:br>
              <a:rPr lang="en-US" sz="600" dirty="0" smtClean="0">
                <a:solidFill>
                  <a:prstClr val="black"/>
                </a:solidFill>
                <a:latin typeface="Arial" charset="0"/>
              </a:rPr>
            </a:br>
            <a:r>
              <a:rPr lang="en-US" sz="1200" dirty="0" smtClean="0">
                <a:solidFill>
                  <a:prstClr val="black"/>
                </a:solidFill>
                <a:latin typeface="Arial" charset="0"/>
                <a:hlinkClick r:id="rId9"/>
              </a:rPr>
              <a:t>http://www.youtube.com/watch?v=sJ90m9y4fx8&amp;feature=related</a:t>
            </a:r>
            <a:r>
              <a:rPr lang="en-US" sz="1200" dirty="0" smtClean="0">
                <a:solidFill>
                  <a:prstClr val="black"/>
                </a:solidFill>
                <a:latin typeface="Arial" charset="0"/>
              </a:rPr>
              <a:t>  </a:t>
            </a:r>
          </a:p>
          <a:p>
            <a:pPr fontAlgn="base">
              <a:spcBef>
                <a:spcPct val="0"/>
              </a:spcBef>
              <a:spcAft>
                <a:spcPct val="0"/>
              </a:spcAft>
            </a:pPr>
            <a:endParaRPr lang="en-US" sz="1200" dirty="0" smtClean="0">
              <a:solidFill>
                <a:prstClr val="black"/>
              </a:solidFill>
              <a:latin typeface="Arial" charset="0"/>
            </a:endParaRPr>
          </a:p>
          <a:p>
            <a:pPr fontAlgn="base">
              <a:spcBef>
                <a:spcPct val="0"/>
              </a:spcBef>
              <a:spcAft>
                <a:spcPct val="0"/>
              </a:spcAft>
            </a:pPr>
            <a:r>
              <a:rPr lang="en-US" sz="1200" b="1" dirty="0" smtClean="0">
                <a:solidFill>
                  <a:prstClr val="black"/>
                </a:solidFill>
                <a:latin typeface="Arial" charset="0"/>
              </a:rPr>
              <a:t>3.  </a:t>
            </a:r>
            <a:r>
              <a:rPr lang="en-US" sz="1200" dirty="0" smtClean="0">
                <a:solidFill>
                  <a:prstClr val="black"/>
                </a:solidFill>
                <a:latin typeface="Arial" charset="0"/>
              </a:rPr>
              <a:t>summary of movie DREAMS 2.5 minutes    </a:t>
            </a:r>
            <a:r>
              <a:rPr lang="en-US" sz="1200" dirty="0" err="1" smtClean="0">
                <a:solidFill>
                  <a:prstClr val="black"/>
                </a:solidFill>
                <a:latin typeface="Arial" charset="0"/>
              </a:rPr>
              <a:t>PHENEMOMINAL</a:t>
            </a:r>
            <a:r>
              <a:rPr lang="en-US" sz="1200" dirty="0" smtClean="0">
                <a:solidFill>
                  <a:prstClr val="black"/>
                </a:solidFill>
                <a:latin typeface="Arial" charset="0"/>
              </a:rPr>
              <a:t>!!!!!!   ht</a:t>
            </a:r>
            <a:r>
              <a:rPr lang="en-US" sz="1200" dirty="0" smtClean="0">
                <a:solidFill>
                  <a:prstClr val="black"/>
                </a:solidFill>
                <a:latin typeface="Arial" charset="0"/>
                <a:hlinkClick r:id="rId10"/>
              </a:rPr>
              <a:t>tp://www.youtube.com/watch?v=oTRw66CnWLI&amp;feature=related</a:t>
            </a:r>
            <a:r>
              <a:rPr lang="en-US" sz="1200" dirty="0" smtClean="0">
                <a:solidFill>
                  <a:prstClr val="black"/>
                </a:solidFill>
                <a:latin typeface="Arial" charset="0"/>
              </a:rPr>
              <a:t>  </a:t>
            </a:r>
          </a:p>
          <a:p>
            <a:pPr fontAlgn="base">
              <a:spcBef>
                <a:spcPct val="0"/>
              </a:spcBef>
              <a:spcAft>
                <a:spcPct val="0"/>
              </a:spcAft>
            </a:pPr>
            <a:endParaRPr lang="en-US" sz="1200" dirty="0" smtClean="0">
              <a:solidFill>
                <a:prstClr val="black"/>
              </a:solidFill>
              <a:latin typeface="Arial" charset="0"/>
            </a:endParaRPr>
          </a:p>
          <a:p>
            <a:pPr fontAlgn="base">
              <a:spcBef>
                <a:spcPct val="0"/>
              </a:spcBef>
              <a:spcAft>
                <a:spcPct val="0"/>
              </a:spcAft>
            </a:pPr>
            <a:r>
              <a:rPr lang="en-US" sz="1200" dirty="0" err="1" smtClean="0">
                <a:solidFill>
                  <a:prstClr val="black"/>
                </a:solidFill>
                <a:latin typeface="Arial" charset="0"/>
              </a:rPr>
              <a:t>Kurosowa</a:t>
            </a:r>
            <a:r>
              <a:rPr lang="en-US" sz="1200" dirty="0" smtClean="0">
                <a:solidFill>
                  <a:prstClr val="black"/>
                </a:solidFill>
                <a:latin typeface="Arial" charset="0"/>
              </a:rPr>
              <a:t> Blizzard:   Start at 2,50 –   http://www.youtube.com/watch?v=5Af-DZkRyzk&amp;feature=related</a:t>
            </a:r>
          </a:p>
          <a:p>
            <a:pPr fontAlgn="base">
              <a:spcBef>
                <a:spcPct val="0"/>
              </a:spcBef>
              <a:spcAft>
                <a:spcPct val="0"/>
              </a:spcAft>
            </a:pPr>
            <a:r>
              <a:rPr lang="en-US" sz="1200" dirty="0" smtClean="0">
                <a:solidFill>
                  <a:prstClr val="black"/>
                </a:solidFill>
                <a:latin typeface="Arial" charset="0"/>
              </a:rPr>
              <a:t>Part 3 trumpet music at 2,25 sees tent…</a:t>
            </a:r>
          </a:p>
          <a:p>
            <a:pPr fontAlgn="base">
              <a:spcBef>
                <a:spcPct val="0"/>
              </a:spcBef>
              <a:spcAft>
                <a:spcPct val="0"/>
              </a:spcAft>
            </a:pPr>
            <a:r>
              <a:rPr lang="en-US" sz="1200" dirty="0" smtClean="0">
                <a:solidFill>
                  <a:prstClr val="black"/>
                </a:solidFill>
                <a:latin typeface="Arial" charset="0"/>
                <a:hlinkClick r:id="rId11"/>
              </a:rPr>
              <a:t>http://www.youtube.com/watch?v=cEDk5ysFiuw&amp;feature=related</a:t>
            </a:r>
            <a:endParaRPr lang="en-US" sz="1200" dirty="0" smtClean="0">
              <a:solidFill>
                <a:prstClr val="black"/>
              </a:solidFill>
              <a:latin typeface="Arial" charset="0"/>
            </a:endParaRPr>
          </a:p>
          <a:p>
            <a:pPr fontAlgn="base">
              <a:spcBef>
                <a:spcPct val="0"/>
              </a:spcBef>
              <a:spcAft>
                <a:spcPct val="0"/>
              </a:spcAft>
            </a:pPr>
            <a:endParaRPr lang="en-US" sz="1200" dirty="0" smtClean="0">
              <a:solidFill>
                <a:prstClr val="black"/>
              </a:solidFill>
              <a:latin typeface="Arial" charset="0"/>
            </a:endParaRPr>
          </a:p>
          <a:p>
            <a:pPr fontAlgn="base">
              <a:spcBef>
                <a:spcPct val="0"/>
              </a:spcBef>
              <a:spcAft>
                <a:spcPct val="0"/>
              </a:spcAft>
            </a:pPr>
            <a:r>
              <a:rPr lang="en-US" sz="1200" dirty="0" smtClean="0">
                <a:solidFill>
                  <a:prstClr val="black"/>
                </a:solidFill>
                <a:latin typeface="Arial" charset="0"/>
              </a:rPr>
              <a:t> blizzard, not original -  7 minutes </a:t>
            </a:r>
          </a:p>
          <a:p>
            <a:pPr fontAlgn="base">
              <a:spcBef>
                <a:spcPct val="0"/>
              </a:spcBef>
              <a:spcAft>
                <a:spcPct val="0"/>
              </a:spcAft>
            </a:pPr>
            <a:r>
              <a:rPr lang="en-US" sz="1200" dirty="0" smtClean="0">
                <a:solidFill>
                  <a:prstClr val="black"/>
                </a:solidFill>
                <a:latin typeface="Arial" charset="0"/>
                <a:hlinkClick r:id="rId12"/>
              </a:rPr>
              <a:t>http://www.youtube.com/watch?v=2TbDSi_K-FY&amp;NR=1&amp;feature=fvwp</a:t>
            </a:r>
            <a:endParaRPr lang="en-US" sz="1200" dirty="0" smtClean="0">
              <a:solidFill>
                <a:prstClr val="black"/>
              </a:solidFill>
              <a:latin typeface="Arial" charset="0"/>
            </a:endParaRPr>
          </a:p>
          <a:p>
            <a:pPr fontAlgn="base">
              <a:spcBef>
                <a:spcPct val="0"/>
              </a:spcBef>
              <a:spcAft>
                <a:spcPct val="0"/>
              </a:spcAft>
            </a:pPr>
            <a:r>
              <a:rPr lang="en-US" dirty="0" smtClean="0">
                <a:solidFill>
                  <a:prstClr val="black"/>
                </a:solidFill>
                <a:latin typeface="Arial" charset="0"/>
              </a:rPr>
              <a:t/>
            </a:r>
            <a:br>
              <a:rPr lang="en-US" dirty="0" smtClean="0">
                <a:solidFill>
                  <a:prstClr val="black"/>
                </a:solidFill>
                <a:latin typeface="Arial" charset="0"/>
              </a:rPr>
            </a:br>
            <a:r>
              <a:rPr lang="en-US" sz="1200" b="1" dirty="0" smtClean="0">
                <a:solidFill>
                  <a:prstClr val="black"/>
                </a:solidFill>
                <a:latin typeface="Arial" charset="0"/>
              </a:rPr>
              <a:t>Waking Life</a:t>
            </a:r>
            <a:r>
              <a:rPr lang="en-US" sz="1200" dirty="0" smtClean="0">
                <a:solidFill>
                  <a:prstClr val="black"/>
                </a:solidFill>
                <a:latin typeface="Arial" charset="0"/>
              </a:rPr>
              <a:t>    :</a:t>
            </a:r>
            <a:r>
              <a:rPr lang="en-US" sz="1200" dirty="0" smtClean="0">
                <a:solidFill>
                  <a:prstClr val="black"/>
                </a:solidFill>
                <a:latin typeface="Arial" charset="0"/>
                <a:hlinkClick r:id="rId13"/>
              </a:rPr>
              <a:t>http://video.google.com/videoplay?docid=7583894250854515095#</a:t>
            </a:r>
            <a:r>
              <a:rPr lang="en-US" sz="1200" dirty="0" smtClean="0">
                <a:solidFill>
                  <a:prstClr val="black"/>
                </a:solidFill>
                <a:latin typeface="Arial" charset="0"/>
              </a:rPr>
              <a:t>  </a:t>
            </a:r>
            <a:br>
              <a:rPr lang="en-US" sz="1200" dirty="0" smtClean="0">
                <a:solidFill>
                  <a:prstClr val="black"/>
                </a:solidFill>
                <a:latin typeface="Arial" charset="0"/>
              </a:rPr>
            </a:br>
            <a:r>
              <a:rPr lang="en-US" sz="1200" b="1" dirty="0" smtClean="0">
                <a:solidFill>
                  <a:prstClr val="black"/>
                </a:solidFill>
                <a:latin typeface="Arial" charset="0"/>
              </a:rPr>
              <a:t/>
            </a:r>
            <a:br>
              <a:rPr lang="en-US" sz="1200" b="1" dirty="0" smtClean="0">
                <a:solidFill>
                  <a:prstClr val="black"/>
                </a:solidFill>
                <a:latin typeface="Arial" charset="0"/>
              </a:rPr>
            </a:br>
            <a:r>
              <a:rPr lang="en-US" sz="1200" b="1" dirty="0" smtClean="0">
                <a:solidFill>
                  <a:prstClr val="black"/>
                </a:solidFill>
                <a:latin typeface="Arial" charset="0"/>
              </a:rPr>
              <a:t>Billy Joel  river of dreams</a:t>
            </a:r>
            <a:r>
              <a:rPr lang="en-US" sz="1200" dirty="0" smtClean="0">
                <a:solidFill>
                  <a:prstClr val="black"/>
                </a:solidFill>
                <a:latin typeface="Arial" charset="0"/>
                <a:hlinkClick r:id="rId14"/>
              </a:rPr>
              <a:t>   http://www.youtube.com/watch?v=hSq4B_zHqPM</a:t>
            </a:r>
            <a:r>
              <a:rPr lang="en-US" sz="1200" dirty="0" smtClean="0">
                <a:solidFill>
                  <a:prstClr val="black"/>
                </a:solidFill>
                <a:latin typeface="Arial" charset="0"/>
              </a:rPr>
              <a:t/>
            </a:r>
            <a:br>
              <a:rPr lang="en-US" sz="1200" dirty="0" smtClean="0">
                <a:solidFill>
                  <a:prstClr val="black"/>
                </a:solidFill>
                <a:latin typeface="Arial" charset="0"/>
              </a:rPr>
            </a:br>
            <a:r>
              <a:rPr lang="en-US" sz="1200" dirty="0" smtClean="0">
                <a:solidFill>
                  <a:prstClr val="black"/>
                </a:solidFill>
                <a:latin typeface="Arial" charset="0"/>
              </a:rPr>
              <a:t/>
            </a:r>
            <a:br>
              <a:rPr lang="en-US" sz="1200" dirty="0" smtClean="0">
                <a:solidFill>
                  <a:prstClr val="black"/>
                </a:solidFill>
                <a:latin typeface="Arial" charset="0"/>
              </a:rPr>
            </a:br>
            <a:endParaRPr lang="en-US" sz="1200" dirty="0" smtClean="0">
              <a:solidFill>
                <a:prstClr val="black"/>
              </a:solidFill>
              <a:latin typeface="Arial" charset="0"/>
            </a:endParaRPr>
          </a:p>
          <a:p>
            <a:pPr fontAlgn="base">
              <a:spcBef>
                <a:spcPct val="0"/>
              </a:spcBef>
              <a:spcAft>
                <a:spcPct val="0"/>
              </a:spcAft>
            </a:pPr>
            <a:endParaRPr lang="en-US" sz="1200" dirty="0" smtClean="0">
              <a:solidFill>
                <a:prstClr val="black"/>
              </a:solidFill>
              <a:latin typeface="Arial" charset="0"/>
            </a:endParaRPr>
          </a:p>
          <a:p>
            <a:pPr fontAlgn="base">
              <a:spcBef>
                <a:spcPct val="0"/>
              </a:spcBef>
              <a:spcAft>
                <a:spcPct val="0"/>
              </a:spcAft>
            </a:pPr>
            <a:r>
              <a:rPr lang="en-US" sz="1200" dirty="0" smtClean="0">
                <a:solidFill>
                  <a:prstClr val="black"/>
                </a:solidFill>
                <a:latin typeface="Arial" charset="0"/>
              </a:rPr>
              <a:t> </a:t>
            </a:r>
          </a:p>
          <a:p>
            <a:pPr fontAlgn="base">
              <a:spcBef>
                <a:spcPct val="0"/>
              </a:spcBef>
              <a:spcAft>
                <a:spcPct val="0"/>
              </a:spcAft>
            </a:pPr>
            <a:endParaRPr lang="en-US" sz="1200" dirty="0" smtClean="0">
              <a:solidFill>
                <a:prstClr val="black"/>
              </a:solidFill>
              <a:latin typeface="Arial" charset="0"/>
            </a:endParaRPr>
          </a:p>
        </p:txBody>
      </p:sp>
      <p:sp>
        <p:nvSpPr>
          <p:cNvPr id="1044" name="AutoShape 20" descr="http://e/B60"/>
          <p:cNvSpPr>
            <a:spLocks noChangeAspect="1" noChangeArrowheads="1"/>
          </p:cNvSpPr>
          <p:nvPr/>
        </p:nvSpPr>
        <p:spPr bwMode="auto">
          <a:xfrm>
            <a:off x="2668588" y="-4370388"/>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1045" name="Picture 21" descr="https://mail.google.com/mail/e/B0C"/>
          <p:cNvPicPr>
            <a:picLocks noChangeAspect="1" noChangeArrowheads="1"/>
          </p:cNvPicPr>
          <p:nvPr/>
        </p:nvPicPr>
        <p:blipFill>
          <a:blip r:embed="rId15" cstate="print"/>
          <a:srcRect/>
          <a:stretch>
            <a:fillRect/>
          </a:stretch>
        </p:blipFill>
        <p:spPr bwMode="auto">
          <a:xfrm>
            <a:off x="2301875" y="-3532188"/>
            <a:ext cx="142875" cy="142875"/>
          </a:xfrm>
          <a:prstGeom prst="rect">
            <a:avLst/>
          </a:prstGeom>
          <a:noFill/>
        </p:spPr>
      </p:pic>
      <p:pic>
        <p:nvPicPr>
          <p:cNvPr id="1046" name="Picture 22" descr="https://mail.google.com/mail/e/B68"/>
          <p:cNvPicPr>
            <a:picLocks noChangeAspect="1" noChangeArrowheads="1" noCrop="1"/>
          </p:cNvPicPr>
          <p:nvPr/>
        </p:nvPicPr>
        <p:blipFill>
          <a:blip r:embed="rId16" cstate="print"/>
          <a:srcRect/>
          <a:stretch>
            <a:fillRect/>
          </a:stretch>
        </p:blipFill>
        <p:spPr bwMode="auto">
          <a:xfrm>
            <a:off x="10036175" y="-3532188"/>
            <a:ext cx="142875" cy="142875"/>
          </a:xfrm>
          <a:prstGeom prst="rect">
            <a:avLst/>
          </a:prstGeom>
          <a:noFill/>
        </p:spPr>
      </p:pic>
      <p:pic>
        <p:nvPicPr>
          <p:cNvPr id="1047" name="Picture 23" descr="https://mail.google.com/mail/e/B56"/>
          <p:cNvPicPr>
            <a:picLocks noChangeAspect="1" noChangeArrowheads="1" noCrop="1"/>
          </p:cNvPicPr>
          <p:nvPr/>
        </p:nvPicPr>
        <p:blipFill>
          <a:blip r:embed="rId17" cstate="print"/>
          <a:srcRect/>
          <a:stretch>
            <a:fillRect/>
          </a:stretch>
        </p:blipFill>
        <p:spPr bwMode="auto">
          <a:xfrm>
            <a:off x="5207000" y="463550"/>
            <a:ext cx="142875" cy="142875"/>
          </a:xfrm>
          <a:prstGeom prst="rect">
            <a:avLst/>
          </a:prstGeom>
          <a:noFill/>
        </p:spPr>
      </p:pic>
      <p:sp>
        <p:nvSpPr>
          <p:cNvPr id="9" name="5-Point Star 8"/>
          <p:cNvSpPr/>
          <p:nvPr/>
        </p:nvSpPr>
        <p:spPr>
          <a:xfrm>
            <a:off x="152400" y="1905000"/>
            <a:ext cx="152400" cy="3048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895952022"/>
      </p:ext>
    </p:extLst>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1800" dirty="0" err="1" smtClean="0"/>
              <a:t>Sleepsong</a:t>
            </a:r>
            <a:r>
              <a:rPr lang="en-US" sz="1800" dirty="0" smtClean="0"/>
              <a:t>- lord of the rings</a:t>
            </a:r>
          </a:p>
          <a:p>
            <a:r>
              <a:rPr lang="en-US" sz="1800" dirty="0" smtClean="0">
                <a:hlinkClick r:id="rId2"/>
              </a:rPr>
              <a:t>http</a:t>
            </a:r>
            <a:r>
              <a:rPr lang="en-US" sz="1800" dirty="0">
                <a:hlinkClick r:id="rId2"/>
              </a:rPr>
              <a:t>://</a:t>
            </a:r>
            <a:r>
              <a:rPr lang="en-US" sz="1800" dirty="0" smtClean="0">
                <a:hlinkClick r:id="rId2"/>
              </a:rPr>
              <a:t>www.youtube.com/watch?v=VjbCp7w5Oww</a:t>
            </a:r>
            <a:endParaRPr lang="en-US" sz="1800" dirty="0" smtClean="0"/>
          </a:p>
          <a:p>
            <a:endParaRPr lang="en-US" sz="1800" dirty="0" smtClean="0"/>
          </a:p>
          <a:p>
            <a:endParaRPr lang="en-US" sz="1800" dirty="0"/>
          </a:p>
        </p:txBody>
      </p:sp>
      <p:sp>
        <p:nvSpPr>
          <p:cNvPr id="4" name="Rectangle 3"/>
          <p:cNvSpPr/>
          <p:nvPr/>
        </p:nvSpPr>
        <p:spPr>
          <a:xfrm>
            <a:off x="1524000" y="2514600"/>
            <a:ext cx="5257800" cy="923330"/>
          </a:xfrm>
          <a:prstGeom prst="rect">
            <a:avLst/>
          </a:prstGeom>
        </p:spPr>
        <p:txBody>
          <a:bodyPr wrap="square">
            <a:spAutoFit/>
          </a:bodyPr>
          <a:lstStyle/>
          <a:p>
            <a:r>
              <a:rPr lang="en-US" dirty="0" smtClean="0"/>
              <a:t>10 strange facts</a:t>
            </a:r>
          </a:p>
          <a:p>
            <a:r>
              <a:rPr lang="en-US" dirty="0" smtClean="0">
                <a:hlinkClick r:id="rId3"/>
              </a:rPr>
              <a:t>http</a:t>
            </a:r>
            <a:r>
              <a:rPr lang="en-US" dirty="0">
                <a:hlinkClick r:id="rId3"/>
              </a:rPr>
              <a:t>://</a:t>
            </a:r>
            <a:r>
              <a:rPr lang="en-US" dirty="0" smtClean="0">
                <a:hlinkClick r:id="rId3"/>
              </a:rPr>
              <a:t>www.youtube.com/watch?v=ByBdGvh5E08</a:t>
            </a:r>
            <a:endParaRPr lang="en-US" dirty="0" smtClean="0"/>
          </a:p>
          <a:p>
            <a:endParaRPr lang="en-US" dirty="0"/>
          </a:p>
        </p:txBody>
      </p:sp>
      <p:sp>
        <p:nvSpPr>
          <p:cNvPr id="5" name="Rectangle 4"/>
          <p:cNvSpPr/>
          <p:nvPr/>
        </p:nvSpPr>
        <p:spPr>
          <a:xfrm>
            <a:off x="1524000" y="4629329"/>
            <a:ext cx="7239000" cy="1200329"/>
          </a:xfrm>
          <a:prstGeom prst="rect">
            <a:avLst/>
          </a:prstGeom>
        </p:spPr>
        <p:txBody>
          <a:bodyPr wrap="square">
            <a:spAutoFit/>
          </a:bodyPr>
          <a:lstStyle/>
          <a:p>
            <a:r>
              <a:rPr lang="en-US" dirty="0" smtClean="0"/>
              <a:t>summary of movie DREAMS 2.5 minutes    PHENEMOMINAL!!!!!!   </a:t>
            </a:r>
            <a:r>
              <a:rPr lang="en-US" dirty="0" smtClean="0">
                <a:hlinkClick r:id="rId4"/>
              </a:rPr>
              <a:t>http://www.youtube.com/watch?v=oTRw66CnWLI&amp;feature=related</a:t>
            </a:r>
            <a:endParaRPr lang="en-US" dirty="0" smtClean="0"/>
          </a:p>
          <a:p>
            <a:r>
              <a:rPr lang="en-US" dirty="0"/>
              <a:t> </a:t>
            </a:r>
            <a:endParaRPr lang="en-US" dirty="0" smtClean="0"/>
          </a:p>
          <a:p>
            <a:r>
              <a:rPr lang="en-US" dirty="0" smtClean="0"/>
              <a:t> </a:t>
            </a:r>
            <a:endParaRPr lang="en-US" dirty="0"/>
          </a:p>
        </p:txBody>
      </p:sp>
      <p:sp>
        <p:nvSpPr>
          <p:cNvPr id="6" name="TextBox 5"/>
          <p:cNvSpPr txBox="1"/>
          <p:nvPr/>
        </p:nvSpPr>
        <p:spPr>
          <a:xfrm>
            <a:off x="1828800" y="4267200"/>
            <a:ext cx="271228" cy="276999"/>
          </a:xfrm>
          <a:prstGeom prst="rect">
            <a:avLst/>
          </a:prstGeom>
          <a:noFill/>
        </p:spPr>
        <p:txBody>
          <a:bodyPr wrap="none" rtlCol="0">
            <a:spAutoFit/>
          </a:bodyPr>
          <a:lstStyle/>
          <a:p>
            <a:pPr lvl="0" fontAlgn="base">
              <a:spcBef>
                <a:spcPct val="0"/>
              </a:spcBef>
              <a:spcAft>
                <a:spcPct val="0"/>
              </a:spcAft>
            </a:pPr>
            <a:r>
              <a:rPr lang="en-US" sz="1200" dirty="0">
                <a:solidFill>
                  <a:prstClr val="black"/>
                </a:solidFill>
                <a:latin typeface="Arial" charset="0"/>
              </a:rPr>
              <a:t>  </a:t>
            </a:r>
          </a:p>
        </p:txBody>
      </p:sp>
      <p:sp>
        <p:nvSpPr>
          <p:cNvPr id="7" name="TextBox 6"/>
          <p:cNvSpPr txBox="1"/>
          <p:nvPr/>
        </p:nvSpPr>
        <p:spPr>
          <a:xfrm>
            <a:off x="1494182" y="3437930"/>
            <a:ext cx="7268817" cy="769441"/>
          </a:xfrm>
          <a:prstGeom prst="rect">
            <a:avLst/>
          </a:prstGeom>
          <a:noFill/>
        </p:spPr>
        <p:txBody>
          <a:bodyPr wrap="square" rtlCol="0">
            <a:spAutoFit/>
          </a:bodyPr>
          <a:lstStyle/>
          <a:p>
            <a:r>
              <a:rPr lang="en-US" sz="1200" dirty="0" smtClean="0">
                <a:solidFill>
                  <a:schemeClr val="accent5">
                    <a:lumMod val="50000"/>
                  </a:schemeClr>
                </a:solidFill>
                <a:latin typeface="Arial" charset="0"/>
              </a:rPr>
              <a:t> </a:t>
            </a:r>
            <a:r>
              <a:rPr lang="en-US" sz="1600" dirty="0" err="1">
                <a:solidFill>
                  <a:schemeClr val="accent5">
                    <a:lumMod val="50000"/>
                  </a:schemeClr>
                </a:solidFill>
                <a:latin typeface="Arial" charset="0"/>
              </a:rPr>
              <a:t>Kurosowa</a:t>
            </a:r>
            <a:r>
              <a:rPr lang="en-US" sz="1600" dirty="0">
                <a:solidFill>
                  <a:schemeClr val="accent5">
                    <a:lumMod val="50000"/>
                  </a:schemeClr>
                </a:solidFill>
                <a:latin typeface="Arial" charset="0"/>
              </a:rPr>
              <a:t> w/  music from </a:t>
            </a:r>
            <a:r>
              <a:rPr lang="en-US" sz="1600" dirty="0" err="1">
                <a:solidFill>
                  <a:schemeClr val="accent5">
                    <a:lumMod val="50000"/>
                  </a:schemeClr>
                </a:solidFill>
                <a:latin typeface="Arial" charset="0"/>
              </a:rPr>
              <a:t>Enya</a:t>
            </a:r>
            <a:r>
              <a:rPr lang="en-US" sz="1600" dirty="0">
                <a:solidFill>
                  <a:schemeClr val="accent5">
                    <a:lumMod val="50000"/>
                  </a:schemeClr>
                </a:solidFill>
                <a:latin typeface="Arial" charset="0"/>
              </a:rPr>
              <a:t>. 3.5  minutes    edited and merging of dreams with music by </a:t>
            </a:r>
            <a:r>
              <a:rPr lang="en-US" sz="1600" dirty="0" err="1" smtClean="0">
                <a:solidFill>
                  <a:schemeClr val="accent5">
                    <a:lumMod val="50000"/>
                  </a:schemeClr>
                </a:solidFill>
                <a:latin typeface="Arial" charset="0"/>
              </a:rPr>
              <a:t>Enya</a:t>
            </a:r>
            <a:r>
              <a:rPr lang="en-US" sz="1600" dirty="0" smtClean="0">
                <a:solidFill>
                  <a:schemeClr val="accent5">
                    <a:lumMod val="50000"/>
                  </a:schemeClr>
                </a:solidFill>
                <a:latin typeface="Arial" charset="0"/>
              </a:rPr>
              <a:t>. Is </a:t>
            </a:r>
            <a:r>
              <a:rPr lang="en-US" sz="1600" dirty="0" err="1" smtClean="0">
                <a:solidFill>
                  <a:schemeClr val="accent5">
                    <a:lumMod val="50000"/>
                  </a:schemeClr>
                </a:solidFill>
                <a:latin typeface="Arial" charset="0"/>
              </a:rPr>
              <a:t>Kurosoawa</a:t>
            </a:r>
            <a:r>
              <a:rPr lang="en-US" sz="1600" dirty="0" smtClean="0">
                <a:solidFill>
                  <a:schemeClr val="accent5">
                    <a:lumMod val="50000"/>
                  </a:schemeClr>
                </a:solidFill>
                <a:latin typeface="Arial" charset="0"/>
              </a:rPr>
              <a:t> </a:t>
            </a:r>
            <a:r>
              <a:rPr lang="en-US" sz="1600" dirty="0">
                <a:solidFill>
                  <a:schemeClr val="accent5">
                    <a:lumMod val="50000"/>
                  </a:schemeClr>
                </a:solidFill>
                <a:latin typeface="Arial" charset="0"/>
              </a:rPr>
              <a:t>asking himself: " Am </a:t>
            </a:r>
            <a:r>
              <a:rPr lang="en-US" sz="1600" dirty="0" smtClean="0">
                <a:solidFill>
                  <a:schemeClr val="accent5">
                    <a:lumMod val="50000"/>
                  </a:schemeClr>
                </a:solidFill>
                <a:latin typeface="Arial" charset="0"/>
              </a:rPr>
              <a:t>I </a:t>
            </a:r>
            <a:r>
              <a:rPr lang="en-US" sz="1600" dirty="0">
                <a:solidFill>
                  <a:schemeClr val="accent5">
                    <a:lumMod val="50000"/>
                  </a:schemeClr>
                </a:solidFill>
                <a:latin typeface="Arial" charset="0"/>
              </a:rPr>
              <a:t>Van Gogh? "   </a:t>
            </a:r>
            <a:r>
              <a:rPr lang="en-US" sz="600" dirty="0">
                <a:solidFill>
                  <a:schemeClr val="accent5">
                    <a:lumMod val="50000"/>
                  </a:schemeClr>
                </a:solidFill>
                <a:latin typeface="Arial" charset="0"/>
              </a:rPr>
              <a:t/>
            </a:r>
            <a:br>
              <a:rPr lang="en-US" sz="600" dirty="0">
                <a:solidFill>
                  <a:schemeClr val="accent5">
                    <a:lumMod val="50000"/>
                  </a:schemeClr>
                </a:solidFill>
                <a:latin typeface="Arial" charset="0"/>
              </a:rPr>
            </a:br>
            <a:r>
              <a:rPr lang="en-US" sz="1200" dirty="0">
                <a:solidFill>
                  <a:schemeClr val="accent5">
                    <a:lumMod val="50000"/>
                  </a:schemeClr>
                </a:solidFill>
                <a:latin typeface="Arial" charset="0"/>
                <a:hlinkClick r:id="rId5"/>
              </a:rPr>
              <a:t>http://www.youtube.com/watch?v=sJ90m9y4fx8&amp;feature=related</a:t>
            </a:r>
            <a:r>
              <a:rPr lang="en-US" sz="1200" dirty="0">
                <a:solidFill>
                  <a:schemeClr val="accent5">
                    <a:lumMod val="50000"/>
                  </a:schemeClr>
                </a:solidFill>
                <a:latin typeface="Arial" charset="0"/>
              </a:rPr>
              <a:t> </a:t>
            </a:r>
            <a:endParaRPr lang="en-US" dirty="0">
              <a:solidFill>
                <a:schemeClr val="accent5">
                  <a:lumMod val="50000"/>
                </a:schemeClr>
              </a:solidFill>
            </a:endParaRPr>
          </a:p>
        </p:txBody>
      </p:sp>
    </p:spTree>
    <p:extLst>
      <p:ext uri="{BB962C8B-B14F-4D97-AF65-F5344CB8AC3E}">
        <p14:creationId xmlns:p14="http://schemas.microsoft.com/office/powerpoint/2010/main" val="2981738213"/>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47800" y="5105400"/>
            <a:ext cx="7010400" cy="923330"/>
          </a:xfrm>
          <a:prstGeom prst="rect">
            <a:avLst/>
          </a:prstGeom>
        </p:spPr>
        <p:txBody>
          <a:bodyPr wrap="square">
            <a:spAutoFit/>
          </a:bodyPr>
          <a:lstStyle/>
          <a:p>
            <a:r>
              <a:rPr lang="en-US" dirty="0" smtClean="0"/>
              <a:t>Stranger than Fiction- synchronicity</a:t>
            </a:r>
          </a:p>
          <a:p>
            <a:r>
              <a:rPr lang="en-US" dirty="0" smtClean="0">
                <a:hlinkClick r:id="rId2"/>
              </a:rPr>
              <a:t>http</a:t>
            </a:r>
            <a:r>
              <a:rPr lang="en-US" dirty="0">
                <a:hlinkClick r:id="rId2"/>
              </a:rPr>
              <a:t>://</a:t>
            </a:r>
            <a:r>
              <a:rPr lang="en-US" dirty="0" smtClean="0">
                <a:hlinkClick r:id="rId2"/>
              </a:rPr>
              <a:t>www.youtube.com/watch?v=tfvwUlCQvkE</a:t>
            </a:r>
            <a:endParaRPr lang="en-US" dirty="0" smtClean="0"/>
          </a:p>
          <a:p>
            <a:endParaRPr lang="en-US" dirty="0"/>
          </a:p>
        </p:txBody>
      </p:sp>
    </p:spTree>
    <p:extLst>
      <p:ext uri="{BB962C8B-B14F-4D97-AF65-F5344CB8AC3E}">
        <p14:creationId xmlns:p14="http://schemas.microsoft.com/office/powerpoint/2010/main" val="2154979694"/>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gradFill>
          <a:gsLst>
            <a:gs pos="94167">
              <a:srgbClr val="DEE6F4"/>
            </a:gs>
            <a:gs pos="89994">
              <a:srgbClr val="DBE4F3"/>
            </a:gs>
            <a:gs pos="82100">
              <a:srgbClr val="D6E0F2"/>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22055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8564880" cy="868362"/>
          </a:xfrm>
        </p:spPr>
        <p:txBody>
          <a:bodyPr>
            <a:normAutofit fontScale="90000"/>
          </a:bodyPr>
          <a:lstStyle/>
          <a:p>
            <a:r>
              <a:rPr lang="en-US" dirty="0" smtClean="0"/>
              <a:t>	Memory</a:t>
            </a:r>
            <a:r>
              <a:rPr lang="en-US" dirty="0" smtClean="0">
                <a:solidFill>
                  <a:srgbClr val="002060"/>
                </a:solidFill>
              </a:rPr>
              <a:t/>
            </a:r>
            <a:br>
              <a:rPr lang="en-US" dirty="0" smtClean="0">
                <a:solidFill>
                  <a:srgbClr val="002060"/>
                </a:solidFill>
              </a:rPr>
            </a:br>
            <a:endParaRPr lang="en-US" dirty="0">
              <a:solidFill>
                <a:srgbClr val="002060"/>
              </a:solidFill>
            </a:endParaRPr>
          </a:p>
        </p:txBody>
      </p:sp>
      <p:sp>
        <p:nvSpPr>
          <p:cNvPr id="3" name="Content Placeholder 2"/>
          <p:cNvSpPr>
            <a:spLocks noGrp="1"/>
          </p:cNvSpPr>
          <p:nvPr>
            <p:ph idx="1"/>
          </p:nvPr>
        </p:nvSpPr>
        <p:spPr>
          <a:xfrm>
            <a:off x="1143000" y="1219200"/>
            <a:ext cx="8001000" cy="5334000"/>
          </a:xfrm>
        </p:spPr>
        <p:txBody>
          <a:bodyPr>
            <a:normAutofit/>
          </a:bodyPr>
          <a:lstStyle/>
          <a:p>
            <a:pPr>
              <a:buNone/>
            </a:pPr>
            <a:r>
              <a:rPr lang="en-US" sz="2400" b="1" dirty="0" smtClean="0"/>
              <a:t>3 systems:</a:t>
            </a:r>
            <a:endParaRPr lang="en-US" sz="2000" b="1" dirty="0" smtClean="0"/>
          </a:p>
          <a:p>
            <a:pPr lvl="4"/>
            <a:r>
              <a:rPr lang="en-US" sz="2400" dirty="0" smtClean="0">
                <a:solidFill>
                  <a:srgbClr val="0070C0"/>
                </a:solidFill>
              </a:rPr>
              <a:t>Short term</a:t>
            </a:r>
          </a:p>
          <a:p>
            <a:pPr lvl="4"/>
            <a:r>
              <a:rPr lang="en-US" sz="2400" dirty="0" smtClean="0">
                <a:solidFill>
                  <a:srgbClr val="0070C0"/>
                </a:solidFill>
              </a:rPr>
              <a:t>Long term</a:t>
            </a:r>
          </a:p>
          <a:p>
            <a:pPr lvl="4"/>
            <a:r>
              <a:rPr lang="en-US" sz="2400" dirty="0" smtClean="0">
                <a:solidFill>
                  <a:srgbClr val="0070C0"/>
                </a:solidFill>
              </a:rPr>
              <a:t>Sensory</a:t>
            </a:r>
          </a:p>
          <a:p>
            <a:pPr>
              <a:buNone/>
            </a:pPr>
            <a:endParaRPr lang="en-US" sz="2000" dirty="0" smtClean="0"/>
          </a:p>
          <a:p>
            <a:pPr>
              <a:buNone/>
            </a:pPr>
            <a:endParaRPr lang="en-US" sz="2400" b="1" dirty="0" smtClean="0"/>
          </a:p>
          <a:p>
            <a:pPr>
              <a:buNone/>
            </a:pPr>
            <a:endParaRPr lang="en-US" sz="2400" b="1" dirty="0" smtClean="0"/>
          </a:p>
          <a:p>
            <a:pPr>
              <a:buNone/>
            </a:pPr>
            <a:endParaRPr lang="en-US" sz="2400" b="1" dirty="0" smtClean="0"/>
          </a:p>
          <a:p>
            <a:pPr>
              <a:buNone/>
            </a:pPr>
            <a:endParaRPr lang="en-US" sz="2400" b="1" dirty="0" smtClean="0"/>
          </a:p>
          <a:p>
            <a:pPr>
              <a:buNone/>
            </a:pPr>
            <a:r>
              <a:rPr lang="en-US" sz="2400" b="1" dirty="0" smtClean="0"/>
              <a:t>Working Memory</a:t>
            </a:r>
          </a:p>
          <a:p>
            <a:pPr>
              <a:buNone/>
            </a:pPr>
            <a:r>
              <a:rPr lang="en-US" sz="2400" b="1" dirty="0" smtClean="0"/>
              <a:t>Central Executive, Prefrontal lateral cortex (PFC)</a:t>
            </a:r>
          </a:p>
          <a:p>
            <a:r>
              <a:rPr lang="en-US" sz="2000" dirty="0" smtClean="0"/>
              <a:t>Some of these memories are never in dreams- can you guess why??</a:t>
            </a:r>
          </a:p>
          <a:p>
            <a:pPr>
              <a:buNone/>
            </a:pPr>
            <a:endParaRPr lang="en-US" sz="2000" dirty="0" smtClean="0"/>
          </a:p>
          <a:p>
            <a:pPr>
              <a:buNone/>
            </a:pPr>
            <a:endParaRPr lang="en-US" sz="2000" dirty="0" smtClean="0"/>
          </a:p>
        </p:txBody>
      </p:sp>
      <p:pic>
        <p:nvPicPr>
          <p:cNvPr id="5" name="Picture 4" descr="working memory.jpeg"/>
          <p:cNvPicPr>
            <a:picLocks noChangeAspect="1"/>
          </p:cNvPicPr>
          <p:nvPr/>
        </p:nvPicPr>
        <p:blipFill>
          <a:blip r:embed="rId2" cstate="print"/>
          <a:stretch>
            <a:fillRect/>
          </a:stretch>
        </p:blipFill>
        <p:spPr>
          <a:xfrm>
            <a:off x="5105400" y="1981200"/>
            <a:ext cx="3429000" cy="2662517"/>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381000"/>
            <a:ext cx="7498080" cy="868362"/>
          </a:xfrm>
        </p:spPr>
        <p:txBody>
          <a:bodyPr>
            <a:normAutofit fontScale="90000"/>
          </a:bodyPr>
          <a:lstStyle/>
          <a:p>
            <a:r>
              <a:rPr lang="en-US" dirty="0" smtClean="0">
                <a:solidFill>
                  <a:srgbClr val="002060"/>
                </a:solidFill>
              </a:rPr>
              <a:t>Memory</a:t>
            </a:r>
            <a:br>
              <a:rPr lang="en-US" dirty="0" smtClean="0">
                <a:solidFill>
                  <a:srgbClr val="002060"/>
                </a:solidFill>
              </a:rPr>
            </a:br>
            <a:endParaRPr lang="en-US" dirty="0">
              <a:solidFill>
                <a:srgbClr val="002060"/>
              </a:solidFill>
            </a:endParaRPr>
          </a:p>
        </p:txBody>
      </p:sp>
      <p:sp>
        <p:nvSpPr>
          <p:cNvPr id="3" name="Content Placeholder 2"/>
          <p:cNvSpPr>
            <a:spLocks noGrp="1"/>
          </p:cNvSpPr>
          <p:nvPr>
            <p:ph idx="1"/>
          </p:nvPr>
        </p:nvSpPr>
        <p:spPr>
          <a:xfrm>
            <a:off x="1143000" y="914400"/>
            <a:ext cx="8001000" cy="5334000"/>
          </a:xfrm>
        </p:spPr>
        <p:txBody>
          <a:bodyPr>
            <a:normAutofit fontScale="85000" lnSpcReduction="20000"/>
          </a:bodyPr>
          <a:lstStyle/>
          <a:p>
            <a:pPr>
              <a:buNone/>
            </a:pPr>
            <a:r>
              <a:rPr lang="en-US" sz="2400" b="1" dirty="0" smtClean="0"/>
              <a:t>3 systems:</a:t>
            </a:r>
            <a:endParaRPr lang="en-US" sz="2000" b="1" dirty="0" smtClean="0"/>
          </a:p>
          <a:p>
            <a:pPr lvl="4"/>
            <a:r>
              <a:rPr lang="en-US" sz="2400" dirty="0" smtClean="0">
                <a:solidFill>
                  <a:srgbClr val="0070C0"/>
                </a:solidFill>
              </a:rPr>
              <a:t>Short term-     </a:t>
            </a:r>
            <a:r>
              <a:rPr lang="en-US" sz="2400" dirty="0" smtClean="0"/>
              <a:t>active memory </a:t>
            </a:r>
          </a:p>
          <a:p>
            <a:pPr lvl="8">
              <a:buNone/>
            </a:pPr>
            <a:r>
              <a:rPr lang="en-US" sz="2400" dirty="0" smtClean="0"/>
              <a:t>             7 things </a:t>
            </a:r>
          </a:p>
          <a:p>
            <a:pPr lvl="8">
              <a:buNone/>
            </a:pPr>
            <a:r>
              <a:rPr lang="en-US" sz="2400" dirty="0" smtClean="0"/>
              <a:t>		  7 seconds</a:t>
            </a:r>
          </a:p>
          <a:p>
            <a:pPr lvl="8">
              <a:buNone/>
            </a:pPr>
            <a:r>
              <a:rPr lang="en-US" sz="2400" dirty="0" smtClean="0"/>
              <a:t>	</a:t>
            </a:r>
          </a:p>
          <a:p>
            <a:pPr lvl="4"/>
            <a:r>
              <a:rPr lang="en-US" sz="2400" dirty="0" smtClean="0">
                <a:solidFill>
                  <a:srgbClr val="0070C0"/>
                </a:solidFill>
              </a:rPr>
              <a:t>Sensory-	  </a:t>
            </a:r>
            <a:r>
              <a:rPr lang="en-US" sz="2400" dirty="0" smtClean="0"/>
              <a:t>from senses</a:t>
            </a:r>
            <a:endParaRPr lang="en-US" sz="2400" dirty="0" smtClean="0">
              <a:solidFill>
                <a:srgbClr val="0070C0"/>
              </a:solidFill>
            </a:endParaRPr>
          </a:p>
          <a:p>
            <a:pPr lvl="4"/>
            <a:r>
              <a:rPr lang="en-US" sz="2400" dirty="0" smtClean="0">
                <a:solidFill>
                  <a:srgbClr val="0070C0"/>
                </a:solidFill>
              </a:rPr>
              <a:t>Long term-       </a:t>
            </a:r>
            <a:r>
              <a:rPr lang="en-US" sz="2400" dirty="0" smtClean="0"/>
              <a:t>stored memory</a:t>
            </a:r>
            <a:endParaRPr lang="en-US" sz="2400" dirty="0" smtClean="0">
              <a:solidFill>
                <a:srgbClr val="0070C0"/>
              </a:solidFill>
            </a:endParaRPr>
          </a:p>
          <a:p>
            <a:pPr lvl="5"/>
            <a:r>
              <a:rPr lang="en-US" sz="2400" dirty="0" smtClean="0">
                <a:solidFill>
                  <a:srgbClr val="0070C0"/>
                </a:solidFill>
              </a:rPr>
              <a:t>Explicit    (declarative)</a:t>
            </a:r>
          </a:p>
          <a:p>
            <a:pPr lvl="5"/>
            <a:r>
              <a:rPr lang="en-US" sz="2400" dirty="0" smtClean="0">
                <a:solidFill>
                  <a:srgbClr val="0070C0"/>
                </a:solidFill>
              </a:rPr>
              <a:t>Implicit    (procedural)</a:t>
            </a:r>
          </a:p>
          <a:p>
            <a:pPr lvl="5"/>
            <a:endParaRPr lang="en-US" sz="2400" dirty="0" smtClean="0">
              <a:solidFill>
                <a:srgbClr val="0070C0"/>
              </a:solidFill>
            </a:endParaRPr>
          </a:p>
          <a:p>
            <a:pPr>
              <a:buNone/>
            </a:pPr>
            <a:r>
              <a:rPr lang="en-US" sz="2400" b="1" dirty="0" smtClean="0"/>
              <a:t>Working Memory and the Central Executive</a:t>
            </a:r>
          </a:p>
          <a:p>
            <a:r>
              <a:rPr lang="en-US" sz="2000" dirty="0" smtClean="0"/>
              <a:t>Some of these memories are never in dreams</a:t>
            </a:r>
          </a:p>
          <a:p>
            <a:r>
              <a:rPr lang="en-US" sz="2000" dirty="0" smtClean="0"/>
              <a:t>can you guess why??</a:t>
            </a:r>
          </a:p>
          <a:p>
            <a:pPr>
              <a:buNone/>
            </a:pPr>
            <a:endParaRPr lang="en-US" sz="2000" dirty="0" smtClean="0"/>
          </a:p>
          <a:p>
            <a:pPr>
              <a:buNone/>
            </a:pPr>
            <a:endParaRPr lang="en-US" sz="2000" dirty="0" smtClean="0"/>
          </a:p>
          <a:p>
            <a:pPr>
              <a:buNone/>
            </a:pPr>
            <a:r>
              <a:rPr lang="en-US" sz="2400" b="1" dirty="0" smtClean="0"/>
              <a:t>Long term memory</a:t>
            </a:r>
          </a:p>
          <a:p>
            <a:pPr>
              <a:buNone/>
            </a:pPr>
            <a:r>
              <a:rPr lang="en-US" sz="2000" dirty="0" smtClean="0"/>
              <a:t>	Declarative memory includes semantics</a:t>
            </a:r>
          </a:p>
          <a:p>
            <a:pPr>
              <a:buNone/>
            </a:pPr>
            <a:endParaRPr lang="en-US" sz="2000" dirty="0"/>
          </a:p>
        </p:txBody>
      </p:sp>
      <p:pic>
        <p:nvPicPr>
          <p:cNvPr id="8" name="Content Placeholder 3" descr="finding nemo.jpeg"/>
          <p:cNvPicPr>
            <a:picLocks noChangeAspect="1"/>
          </p:cNvPicPr>
          <p:nvPr/>
        </p:nvPicPr>
        <p:blipFill>
          <a:blip r:embed="rId2" cstate="print"/>
          <a:stretch>
            <a:fillRect/>
          </a:stretch>
        </p:blipFill>
        <p:spPr>
          <a:xfrm>
            <a:off x="6019800" y="4495800"/>
            <a:ext cx="1973580" cy="1478280"/>
          </a:xfrm>
          <a:prstGeom prst="rect">
            <a:avLst/>
          </a:prstGeom>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44700" y="228600"/>
            <a:ext cx="7099300" cy="639763"/>
          </a:xfrm>
        </p:spPr>
        <p:txBody>
          <a:bodyPr>
            <a:noAutofit/>
          </a:bodyPr>
          <a:lstStyle/>
          <a:p>
            <a:r>
              <a:rPr lang="en-US" sz="3200" dirty="0" smtClean="0">
                <a:solidFill>
                  <a:srgbClr val="7030A0"/>
                </a:solidFill>
                <a:effectLst>
                  <a:outerShdw blurRad="38100" dist="38100" dir="2700000" algn="tl">
                    <a:srgbClr val="000000">
                      <a:alpha val="43137"/>
                    </a:srgbClr>
                  </a:outerShdw>
                </a:effectLst>
              </a:rPr>
              <a:t>EXPLICIT MEMORY:</a:t>
            </a:r>
            <a:endParaRPr lang="en-US" sz="3200" dirty="0">
              <a:solidFill>
                <a:srgbClr val="7030A0"/>
              </a:solidFill>
              <a:effectLst>
                <a:outerShdw blurRad="38100" dist="38100" dir="2700000" algn="tl">
                  <a:srgbClr val="000000">
                    <a:alpha val="43137"/>
                  </a:srgbClr>
                </a:outerShdw>
              </a:effectLst>
            </a:endParaRPr>
          </a:p>
        </p:txBody>
      </p:sp>
      <p:sp>
        <p:nvSpPr>
          <p:cNvPr id="3" name="Content Placeholder 2"/>
          <p:cNvSpPr>
            <a:spLocks noGrp="1"/>
          </p:cNvSpPr>
          <p:nvPr>
            <p:ph idx="4294967295"/>
          </p:nvPr>
        </p:nvSpPr>
        <p:spPr>
          <a:xfrm>
            <a:off x="1752600" y="838200"/>
            <a:ext cx="7924800" cy="5867400"/>
          </a:xfrm>
        </p:spPr>
        <p:txBody>
          <a:bodyPr>
            <a:normAutofit/>
          </a:bodyPr>
          <a:lstStyle/>
          <a:p>
            <a:pPr>
              <a:buNone/>
            </a:pPr>
            <a:endParaRPr lang="en-US" sz="2000" b="1" dirty="0" smtClean="0"/>
          </a:p>
          <a:p>
            <a:pPr>
              <a:buNone/>
            </a:pPr>
            <a:endParaRPr lang="en-US" sz="2000" b="1" dirty="0" smtClean="0"/>
          </a:p>
          <a:p>
            <a:pPr>
              <a:buNone/>
            </a:pPr>
            <a:endParaRPr lang="en-US" sz="2000" b="1" dirty="0" smtClean="0"/>
          </a:p>
          <a:p>
            <a:pPr>
              <a:buNone/>
            </a:pPr>
            <a:endParaRPr lang="en-US" sz="2000" b="1" dirty="0" smtClean="0"/>
          </a:p>
          <a:p>
            <a:pPr>
              <a:buNone/>
            </a:pPr>
            <a:endParaRPr lang="en-US" sz="2000" b="1" dirty="0" smtClean="0"/>
          </a:p>
          <a:p>
            <a:pPr>
              <a:buNone/>
            </a:pPr>
            <a:endParaRPr lang="en-US" sz="2000" b="1" dirty="0" smtClean="0"/>
          </a:p>
          <a:p>
            <a:pPr>
              <a:buNone/>
            </a:pPr>
            <a:r>
              <a:rPr lang="en-US" sz="2000" b="1" dirty="0" smtClean="0"/>
              <a:t>Episodic  (long-term)</a:t>
            </a:r>
          </a:p>
          <a:p>
            <a:r>
              <a:rPr lang="en-US" sz="2000" dirty="0" smtClean="0"/>
              <a:t>Specific </a:t>
            </a:r>
          </a:p>
          <a:p>
            <a:r>
              <a:rPr lang="en-US" sz="2000" dirty="0" smtClean="0"/>
              <a:t>Autobiographical</a:t>
            </a:r>
          </a:p>
          <a:p>
            <a:r>
              <a:rPr lang="en-US" sz="2000" dirty="0" smtClean="0"/>
              <a:t>Emotional</a:t>
            </a:r>
          </a:p>
          <a:p>
            <a:r>
              <a:rPr lang="en-US" sz="2000" dirty="0" smtClean="0"/>
              <a:t>Includes flashbulb memory</a:t>
            </a:r>
          </a:p>
          <a:p>
            <a:pPr>
              <a:buNone/>
            </a:pPr>
            <a:r>
              <a:rPr lang="en-US" sz="2000" b="1" dirty="0" smtClean="0"/>
              <a:t>Semantic  (long term)</a:t>
            </a:r>
          </a:p>
          <a:p>
            <a:r>
              <a:rPr lang="en-US" sz="2000" dirty="0" smtClean="0"/>
              <a:t>General knowledge</a:t>
            </a:r>
          </a:p>
          <a:p>
            <a:r>
              <a:rPr lang="en-US" sz="2000" dirty="0" smtClean="0"/>
              <a:t>Not unique to individual</a:t>
            </a:r>
          </a:p>
          <a:p>
            <a:endParaRPr lang="en-US" sz="1900" dirty="0" smtClean="0">
              <a:effectLst>
                <a:outerShdw blurRad="38100" dist="38100" dir="2700000" algn="tl">
                  <a:srgbClr val="000000">
                    <a:alpha val="43137"/>
                  </a:srgbClr>
                </a:outerShdw>
              </a:effectLst>
            </a:endParaRPr>
          </a:p>
          <a:p>
            <a:pPr>
              <a:buNone/>
            </a:pPr>
            <a:endParaRPr lang="en-US" sz="1800" b="1" dirty="0" smtClean="0"/>
          </a:p>
          <a:p>
            <a:pPr>
              <a:buNone/>
            </a:pPr>
            <a:endParaRPr lang="en-US" sz="1900" b="1" dirty="0" smtClean="0"/>
          </a:p>
          <a:p>
            <a:endParaRPr lang="en-US" sz="2000" dirty="0" smtClean="0"/>
          </a:p>
        </p:txBody>
      </p:sp>
      <p:pic>
        <p:nvPicPr>
          <p:cNvPr id="5" name="Picture 4" descr="document.php.jpeg"/>
          <p:cNvPicPr>
            <a:picLocks noChangeAspect="1"/>
          </p:cNvPicPr>
          <p:nvPr/>
        </p:nvPicPr>
        <p:blipFill>
          <a:blip r:embed="rId2" cstate="print"/>
          <a:srcRect l="3000" t="4762" r="3000" b="38095"/>
          <a:stretch>
            <a:fillRect/>
          </a:stretch>
        </p:blipFill>
        <p:spPr>
          <a:xfrm>
            <a:off x="1752600" y="762000"/>
            <a:ext cx="5770050" cy="2209800"/>
          </a:xfrm>
          <a:prstGeom prst="rect">
            <a:avLst/>
          </a:prstGeom>
        </p:spPr>
      </p:pic>
      <p:pic>
        <p:nvPicPr>
          <p:cNvPr id="6" name="Picture 5" descr="memory stick.png"/>
          <p:cNvPicPr>
            <a:picLocks noChangeAspect="1"/>
          </p:cNvPicPr>
          <p:nvPr/>
        </p:nvPicPr>
        <p:blipFill>
          <a:blip r:embed="rId3" cstate="print"/>
          <a:stretch>
            <a:fillRect/>
          </a:stretch>
        </p:blipFill>
        <p:spPr>
          <a:xfrm>
            <a:off x="5867400" y="3718280"/>
            <a:ext cx="3048000" cy="2175525"/>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457200"/>
            <a:ext cx="6717792" cy="792162"/>
          </a:xfrm>
        </p:spPr>
        <p:txBody>
          <a:bodyPr>
            <a:normAutofit fontScale="90000"/>
          </a:bodyPr>
          <a:lstStyle/>
          <a:p>
            <a:r>
              <a:rPr lang="en-US" sz="4400" dirty="0" smtClean="0">
                <a:solidFill>
                  <a:srgbClr val="7030A0"/>
                </a:solidFill>
                <a:effectLst>
                  <a:outerShdw blurRad="38100" dist="38100" dir="2700000" algn="tl">
                    <a:srgbClr val="000000">
                      <a:alpha val="43137"/>
                    </a:srgbClr>
                  </a:outerShdw>
                </a:effectLst>
              </a:rPr>
              <a:t>Long Term: IMPLICIT MEMORY</a:t>
            </a:r>
            <a:r>
              <a:rPr lang="en-US" sz="4400" dirty="0" smtClean="0"/>
              <a:t/>
            </a:r>
            <a:br>
              <a:rPr lang="en-US" sz="4400" dirty="0" smtClean="0"/>
            </a:br>
            <a:endParaRPr lang="en-US" dirty="0"/>
          </a:p>
        </p:txBody>
      </p:sp>
      <p:sp>
        <p:nvSpPr>
          <p:cNvPr id="3" name="Content Placeholder 2"/>
          <p:cNvSpPr>
            <a:spLocks noGrp="1"/>
          </p:cNvSpPr>
          <p:nvPr>
            <p:ph idx="1"/>
          </p:nvPr>
        </p:nvSpPr>
        <p:spPr>
          <a:xfrm>
            <a:off x="1219200" y="2895600"/>
            <a:ext cx="7010400" cy="2514600"/>
          </a:xfrm>
        </p:spPr>
        <p:txBody>
          <a:bodyPr>
            <a:normAutofit fontScale="92500" lnSpcReduction="10000"/>
          </a:bodyPr>
          <a:lstStyle/>
          <a:p>
            <a:pPr>
              <a:buNone/>
            </a:pPr>
            <a:r>
              <a:rPr lang="en-US" sz="2000" b="1" dirty="0" smtClean="0">
                <a:solidFill>
                  <a:srgbClr val="7030A0"/>
                </a:solidFill>
              </a:rPr>
              <a:t>Procedural   (long term)</a:t>
            </a:r>
            <a:r>
              <a:rPr lang="en-US" sz="2000" b="1" dirty="0" smtClean="0"/>
              <a:t>	</a:t>
            </a:r>
          </a:p>
          <a:p>
            <a:pPr>
              <a:buNone/>
            </a:pPr>
            <a:r>
              <a:rPr lang="en-US" sz="2000" dirty="0" smtClean="0"/>
              <a:t>Automatic </a:t>
            </a:r>
            <a:r>
              <a:rPr lang="en-US" sz="2000" dirty="0" err="1" smtClean="0"/>
              <a:t>sensorimotor</a:t>
            </a:r>
            <a:r>
              <a:rPr lang="en-US" sz="2000" dirty="0" smtClean="0"/>
              <a:t> behavior </a:t>
            </a:r>
          </a:p>
          <a:p>
            <a:pPr>
              <a:buNone/>
            </a:pPr>
            <a:r>
              <a:rPr lang="en-US" sz="2000" dirty="0" smtClean="0"/>
              <a:t>		(walking, playing a guitar, shooting baskets)</a:t>
            </a:r>
          </a:p>
          <a:p>
            <a:r>
              <a:rPr lang="en-US" sz="2000" dirty="0" smtClean="0"/>
              <a:t>Emotional (love, fear)</a:t>
            </a:r>
          </a:p>
          <a:p>
            <a:r>
              <a:rPr lang="en-US" sz="2000" dirty="0" smtClean="0"/>
              <a:t>Unconscious</a:t>
            </a:r>
          </a:p>
          <a:p>
            <a:r>
              <a:rPr lang="en-US" sz="2000" dirty="0" smtClean="0"/>
              <a:t>Automatic</a:t>
            </a:r>
          </a:p>
          <a:p>
            <a:r>
              <a:rPr lang="en-US" sz="2000" dirty="0" smtClean="0"/>
              <a:t>Muscle memory (how to hold a knife)</a:t>
            </a:r>
          </a:p>
          <a:p>
            <a:pPr marL="825246" indent="-742950">
              <a:buFont typeface="Wingdings" pitchFamily="2" charset="2"/>
              <a:buChar char="Ø"/>
            </a:pPr>
            <a:endParaRPr lang="en-US" sz="3600" dirty="0" smtClean="0"/>
          </a:p>
        </p:txBody>
      </p:sp>
      <p:sp>
        <p:nvSpPr>
          <p:cNvPr id="8" name="TextBox 7"/>
          <p:cNvSpPr txBox="1"/>
          <p:nvPr/>
        </p:nvSpPr>
        <p:spPr>
          <a:xfrm>
            <a:off x="1481763" y="6324600"/>
            <a:ext cx="6629400" cy="461665"/>
          </a:xfrm>
          <a:prstGeom prst="rect">
            <a:avLst/>
          </a:prstGeom>
          <a:noFill/>
        </p:spPr>
        <p:txBody>
          <a:bodyPr wrap="square" rtlCol="0">
            <a:spAutoFit/>
          </a:bodyPr>
          <a:lstStyle/>
          <a:p>
            <a:r>
              <a:rPr lang="en-US" sz="1200" dirty="0" smtClean="0"/>
              <a:t>Clive </a:t>
            </a:r>
            <a:r>
              <a:rPr lang="en-US" sz="1200" dirty="0" err="1"/>
              <a:t>W</a:t>
            </a:r>
            <a:r>
              <a:rPr lang="en-US" sz="1200" dirty="0" err="1" smtClean="0"/>
              <a:t>aring</a:t>
            </a:r>
            <a:r>
              <a:rPr lang="en-US" sz="1200" dirty="0" smtClean="0"/>
              <a:t>:  </a:t>
            </a:r>
            <a:r>
              <a:rPr lang="en-US" sz="1200" dirty="0" smtClean="0">
                <a:hlinkClick r:id="rId2"/>
              </a:rPr>
              <a:t>http://www.youtube.com/watch?v=Vwigmktix2Y</a:t>
            </a:r>
            <a:endParaRPr lang="en-US" sz="1200" dirty="0" smtClean="0"/>
          </a:p>
          <a:p>
            <a:endParaRPr lang="en-US" sz="1200" dirty="0"/>
          </a:p>
        </p:txBody>
      </p:sp>
      <p:sp>
        <p:nvSpPr>
          <p:cNvPr id="9" name="TextBox 8"/>
          <p:cNvSpPr txBox="1"/>
          <p:nvPr/>
        </p:nvSpPr>
        <p:spPr>
          <a:xfrm>
            <a:off x="1219200" y="5562600"/>
            <a:ext cx="6801990" cy="369332"/>
          </a:xfrm>
          <a:prstGeom prst="rect">
            <a:avLst/>
          </a:prstGeom>
          <a:solidFill>
            <a:schemeClr val="accent1">
              <a:lumMod val="20000"/>
              <a:lumOff val="80000"/>
            </a:schemeClr>
          </a:solidFill>
          <a:ln w="3175">
            <a:solidFill>
              <a:schemeClr val="tx1"/>
            </a:solidFill>
            <a:prstDash val="solid"/>
          </a:ln>
        </p:spPr>
        <p:txBody>
          <a:bodyPr wrap="none" rtlCol="0">
            <a:spAutoFit/>
          </a:bodyPr>
          <a:lstStyle/>
          <a:p>
            <a:r>
              <a:rPr lang="en-US" b="1" dirty="0" smtClean="0">
                <a:solidFill>
                  <a:srgbClr val="7030A0"/>
                </a:solidFill>
              </a:rPr>
              <a:t>How deep and how vast is our mind? Is that what dreams are?</a:t>
            </a:r>
            <a:endParaRPr lang="en-US" b="1" dirty="0">
              <a:solidFill>
                <a:srgbClr val="7030A0"/>
              </a:solidFill>
            </a:endParaRPr>
          </a:p>
        </p:txBody>
      </p:sp>
      <p:pic>
        <p:nvPicPr>
          <p:cNvPr id="10" name="Picture 9" descr="piano.jpeg"/>
          <p:cNvPicPr>
            <a:picLocks noChangeAspect="1"/>
          </p:cNvPicPr>
          <p:nvPr/>
        </p:nvPicPr>
        <p:blipFill>
          <a:blip r:embed="rId3" cstate="print"/>
          <a:stretch>
            <a:fillRect/>
          </a:stretch>
        </p:blipFill>
        <p:spPr>
          <a:xfrm>
            <a:off x="3200400" y="990600"/>
            <a:ext cx="2643266" cy="1752600"/>
          </a:xfrm>
          <a:prstGeom prst="rect">
            <a:avLst/>
          </a:prstGeom>
        </p:spPr>
      </p:pic>
    </p:spTree>
    <p:extLst>
      <p:ext uri="{BB962C8B-B14F-4D97-AF65-F5344CB8AC3E}">
        <p14:creationId xmlns:p14="http://schemas.microsoft.com/office/powerpoint/2010/main" val="3147313204"/>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Rectangle 1"/>
          <p:cNvSpPr>
            <a:spLocks noChangeArrowheads="1"/>
          </p:cNvSpPr>
          <p:nvPr/>
        </p:nvSpPr>
        <p:spPr bwMode="auto">
          <a:xfrm>
            <a:off x="0" y="-2512822"/>
            <a:ext cx="9269653" cy="62478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sz="1200" dirty="0" smtClean="0">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sz="1200" dirty="0" smtClean="0">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sz="1200" dirty="0" smtClean="0">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sz="1200" dirty="0" smtClean="0">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sz="1200" dirty="0" smtClean="0">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sz="1200" dirty="0" smtClean="0">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sz="1200" dirty="0" smtClean="0">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sz="1200" dirty="0" smtClean="0">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sz="1200" dirty="0" smtClean="0">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sz="1200" dirty="0" smtClean="0">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sz="1200" dirty="0" smtClean="0">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sz="1200" dirty="0" smtClean="0">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sz="1200" dirty="0" smtClean="0">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sz="1200" dirty="0" smtClean="0">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sz="1200" dirty="0" smtClean="0">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lang="en-US" sz="1200" dirty="0" smtClean="0">
                <a:latin typeface="Times New Roman" pitchFamily="18" charset="0"/>
                <a:ea typeface="Calibri" pitchFamily="34" charset="0"/>
                <a:cs typeface="Times New Roman" pitchFamily="18" charset="0"/>
              </a:rPr>
              <a:t>               </a:t>
            </a:r>
            <a:r>
              <a:rPr lang="en-US" sz="2800" dirty="0" smtClean="0">
                <a:latin typeface="Times New Roman" pitchFamily="18" charset="0"/>
                <a:ea typeface="Calibri" pitchFamily="34" charset="0"/>
                <a:cs typeface="Times New Roman" pitchFamily="18" charset="0"/>
              </a:rPr>
              <a:t>    </a:t>
            </a:r>
            <a:endParaRPr kumimoji="0" lang="en-US" sz="1600" b="0" i="0" u="none" strike="noStrike" cap="none" normalizeH="0" baseline="0" dirty="0" smtClean="0">
              <a:ln>
                <a:noFill/>
              </a:ln>
              <a:solidFill>
                <a:schemeClr val="tx1"/>
              </a:solidFill>
              <a:effectLst/>
              <a:latin typeface="Arial" pitchFamily="34" charset="0"/>
            </a:endParaRPr>
          </a:p>
        </p:txBody>
      </p:sp>
      <p:sp>
        <p:nvSpPr>
          <p:cNvPr id="6" name="Title 5"/>
          <p:cNvSpPr>
            <a:spLocks noGrp="1"/>
          </p:cNvSpPr>
          <p:nvPr>
            <p:ph type="title"/>
          </p:nvPr>
        </p:nvSpPr>
        <p:spPr>
          <a:xfrm>
            <a:off x="1841163" y="46038"/>
            <a:ext cx="6477000" cy="792162"/>
          </a:xfrm>
        </p:spPr>
        <p:txBody>
          <a:bodyPr>
            <a:normAutofit/>
          </a:bodyPr>
          <a:lstStyle/>
          <a:p>
            <a:r>
              <a:rPr lang="en-US" sz="3200" dirty="0" smtClean="0">
                <a:solidFill>
                  <a:srgbClr val="0070C0"/>
                </a:solidFill>
              </a:rPr>
              <a:t>Dreams include memories</a:t>
            </a:r>
            <a:endParaRPr lang="en-US" sz="3200" dirty="0">
              <a:solidFill>
                <a:srgbClr val="0070C0"/>
              </a:solidFill>
            </a:endParaRPr>
          </a:p>
        </p:txBody>
      </p:sp>
      <p:sp>
        <p:nvSpPr>
          <p:cNvPr id="7" name="Content Placeholder 6"/>
          <p:cNvSpPr>
            <a:spLocks noGrp="1"/>
          </p:cNvSpPr>
          <p:nvPr>
            <p:ph idx="1"/>
          </p:nvPr>
        </p:nvSpPr>
        <p:spPr>
          <a:xfrm>
            <a:off x="1091526" y="838200"/>
            <a:ext cx="7086600" cy="4953000"/>
          </a:xfrm>
        </p:spPr>
        <p:txBody>
          <a:bodyPr>
            <a:noAutofit/>
          </a:bodyPr>
          <a:lstStyle/>
          <a:p>
            <a:pPr marL="0" lvl="0" indent="0" eaLnBrk="0" fontAlgn="base" hangingPunct="0">
              <a:spcBef>
                <a:spcPct val="0"/>
              </a:spcBef>
              <a:spcAft>
                <a:spcPct val="0"/>
              </a:spcAft>
              <a:buNone/>
            </a:pPr>
            <a:r>
              <a:rPr lang="en-US" sz="2000" dirty="0" smtClean="0">
                <a:solidFill>
                  <a:schemeClr val="accent5">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dirty="0" smtClean="0">
                <a:solidFill>
                  <a:srgbClr val="0070C0"/>
                </a:solidFill>
                <a:effectLst>
                  <a:outerShdw blurRad="38100" dist="38100" dir="2700000" algn="tl">
                    <a:srgbClr val="000000">
                      <a:alpha val="43137"/>
                    </a:srgbClr>
                  </a:outerShdw>
                </a:effectLst>
                <a:cs typeface="Times New Roman" pitchFamily="18" charset="0"/>
              </a:rPr>
              <a:t>Episodic Memory</a:t>
            </a:r>
            <a:endParaRPr lang="en-US" sz="2000" dirty="0" smtClean="0">
              <a:solidFill>
                <a:srgbClr val="0070C0"/>
              </a:solidFill>
              <a:effectLst>
                <a:outerShdw blurRad="38100" dist="38100" dir="2700000" algn="tl">
                  <a:srgbClr val="000000">
                    <a:alpha val="43137"/>
                  </a:srgbClr>
                </a:outerShdw>
              </a:effectLst>
            </a:endParaRPr>
          </a:p>
          <a:p>
            <a:r>
              <a:rPr lang="en-US" sz="1800" dirty="0" smtClean="0">
                <a:solidFill>
                  <a:srgbClr val="0070C0"/>
                </a:solidFill>
                <a:latin typeface="Times New Roman" pitchFamily="18" charset="0"/>
                <a:cs typeface="Times New Roman" pitchFamily="18" charset="0"/>
              </a:rPr>
              <a:t>Memories which are actually perceived and known; </a:t>
            </a:r>
            <a:r>
              <a:rPr lang="en-US" sz="1800" dirty="0" smtClean="0">
                <a:solidFill>
                  <a:srgbClr val="0070C0"/>
                </a:solidFill>
                <a:latin typeface="Gill Sans MT" panose="020B0502020104020203" pitchFamily="34" charset="0"/>
              </a:rPr>
              <a:t>Specific</a:t>
            </a:r>
          </a:p>
          <a:p>
            <a:r>
              <a:rPr lang="en-US" sz="1800" dirty="0" smtClean="0">
                <a:solidFill>
                  <a:srgbClr val="0070C0"/>
                </a:solidFill>
                <a:latin typeface="Gill Sans MT" panose="020B0502020104020203" pitchFamily="34" charset="0"/>
              </a:rPr>
              <a:t>Autobiographical</a:t>
            </a:r>
            <a:endParaRPr lang="en-US" sz="1800" dirty="0">
              <a:solidFill>
                <a:srgbClr val="0070C0"/>
              </a:solidFill>
              <a:latin typeface="Gill Sans MT" panose="020B0502020104020203" pitchFamily="34" charset="0"/>
            </a:endParaRPr>
          </a:p>
          <a:p>
            <a:r>
              <a:rPr lang="en-US" sz="1800" dirty="0" smtClean="0">
                <a:solidFill>
                  <a:srgbClr val="0070C0"/>
                </a:solidFill>
                <a:latin typeface="Gill Sans MT" panose="020B0502020104020203" pitchFamily="34" charset="0"/>
              </a:rPr>
              <a:t>Emotional, such as love, fear</a:t>
            </a:r>
            <a:endParaRPr lang="en-US" sz="1800" dirty="0">
              <a:solidFill>
                <a:srgbClr val="0070C0"/>
              </a:solidFill>
              <a:latin typeface="Gill Sans MT" panose="020B0502020104020203" pitchFamily="34" charset="0"/>
            </a:endParaRPr>
          </a:p>
          <a:p>
            <a:r>
              <a:rPr lang="en-US" sz="1800" dirty="0">
                <a:solidFill>
                  <a:srgbClr val="0070C0"/>
                </a:solidFill>
                <a:latin typeface="Gill Sans MT" panose="020B0502020104020203" pitchFamily="34" charset="0"/>
              </a:rPr>
              <a:t>Includes flashbulb </a:t>
            </a:r>
            <a:r>
              <a:rPr lang="en-US" sz="1800" dirty="0" smtClean="0">
                <a:solidFill>
                  <a:srgbClr val="0070C0"/>
                </a:solidFill>
                <a:latin typeface="Gill Sans MT" panose="020B0502020104020203" pitchFamily="34" charset="0"/>
              </a:rPr>
              <a:t>memory</a:t>
            </a:r>
            <a:endParaRPr lang="en-US" sz="2000" dirty="0" smtClean="0">
              <a:solidFill>
                <a:srgbClr val="0070C0"/>
              </a:solidFill>
              <a:latin typeface="Times New Roman" pitchFamily="18" charset="0"/>
              <a:cs typeface="Times New Roman" pitchFamily="18" charset="0"/>
            </a:endParaRPr>
          </a:p>
          <a:p>
            <a:pPr marL="0" indent="0" eaLnBrk="0" fontAlgn="base" hangingPunct="0">
              <a:spcBef>
                <a:spcPct val="0"/>
              </a:spcBef>
              <a:spcAft>
                <a:spcPct val="0"/>
              </a:spcAft>
              <a:buNone/>
            </a:pPr>
            <a:r>
              <a:rPr lang="en-US" sz="2400" dirty="0" smtClean="0">
                <a:solidFill>
                  <a:srgbClr val="0070C0"/>
                </a:solidFill>
                <a:effectLst>
                  <a:outerShdw blurRad="38100" dist="38100" dir="2700000" algn="tl">
                    <a:srgbClr val="000000">
                      <a:alpha val="43137"/>
                    </a:srgbClr>
                  </a:outerShdw>
                </a:effectLst>
                <a:cs typeface="Times New Roman" pitchFamily="18" charset="0"/>
              </a:rPr>
              <a:t>Procedural memory</a:t>
            </a:r>
            <a:endParaRPr lang="en-US" sz="2000" dirty="0" smtClean="0">
              <a:solidFill>
                <a:srgbClr val="0070C0"/>
              </a:solidFill>
              <a:effectLst>
                <a:outerShdw blurRad="38100" dist="38100" dir="2700000" algn="tl">
                  <a:srgbClr val="000000">
                    <a:alpha val="43137"/>
                  </a:srgbClr>
                </a:outerShdw>
              </a:effectLst>
            </a:endParaRPr>
          </a:p>
          <a:p>
            <a:pPr marL="0" indent="0" eaLnBrk="0" fontAlgn="base" hangingPunct="0">
              <a:spcBef>
                <a:spcPct val="0"/>
              </a:spcBef>
              <a:spcAft>
                <a:spcPct val="0"/>
              </a:spcAft>
            </a:pPr>
            <a:r>
              <a:rPr lang="en-US" sz="1800" dirty="0" smtClean="0">
                <a:solidFill>
                  <a:srgbClr val="0070C0"/>
                </a:solidFill>
                <a:latin typeface="Times New Roman" pitchFamily="18" charset="0"/>
                <a:cs typeface="Times New Roman" pitchFamily="18" charset="0"/>
              </a:rPr>
              <a:t>  Procedural is the steps to doing something, or learning to do it</a:t>
            </a:r>
          </a:p>
          <a:p>
            <a:pPr marL="0" indent="0" eaLnBrk="0" fontAlgn="base" hangingPunct="0">
              <a:spcBef>
                <a:spcPct val="0"/>
              </a:spcBef>
              <a:spcAft>
                <a:spcPct val="0"/>
              </a:spcAft>
            </a:pPr>
            <a:r>
              <a:rPr lang="en-US" sz="1800" dirty="0" smtClean="0">
                <a:solidFill>
                  <a:srgbClr val="0070C0"/>
                </a:solidFill>
                <a:latin typeface="Times New Roman" pitchFamily="18" charset="0"/>
                <a:cs typeface="Times New Roman" pitchFamily="18" charset="0"/>
              </a:rPr>
              <a:t>  Procedural memory includes muscle memory (how to play piano)</a:t>
            </a:r>
            <a:endParaRPr lang="en-US" sz="1800" dirty="0" smtClean="0">
              <a:solidFill>
                <a:srgbClr val="0070C0"/>
              </a:solidFill>
              <a:latin typeface="Arial" pitchFamily="34" charset="0"/>
            </a:endParaRPr>
          </a:p>
          <a:p>
            <a:pPr marL="0" lvl="0" indent="0" eaLnBrk="0" fontAlgn="base" hangingPunct="0">
              <a:spcBef>
                <a:spcPct val="0"/>
              </a:spcBef>
              <a:spcAft>
                <a:spcPct val="0"/>
              </a:spcAft>
              <a:buNone/>
            </a:pPr>
            <a:endParaRPr lang="en-US" sz="2000" dirty="0" smtClean="0">
              <a:solidFill>
                <a:srgbClr val="0070C0"/>
              </a:solidFill>
              <a:cs typeface="Times New Roman" pitchFamily="18" charset="0"/>
            </a:endParaRPr>
          </a:p>
          <a:p>
            <a:pPr marL="0" lvl="0" indent="0" eaLnBrk="0" fontAlgn="base" hangingPunct="0">
              <a:spcBef>
                <a:spcPct val="0"/>
              </a:spcBef>
              <a:spcAft>
                <a:spcPct val="0"/>
              </a:spcAft>
              <a:buNone/>
            </a:pPr>
            <a:r>
              <a:rPr lang="en-US" sz="2400" dirty="0" smtClean="0">
                <a:solidFill>
                  <a:srgbClr val="0070C0"/>
                </a:solidFill>
                <a:effectLst>
                  <a:outerShdw blurRad="38100" dist="38100" dir="2700000" algn="tl">
                    <a:srgbClr val="000000">
                      <a:alpha val="43137"/>
                    </a:srgbClr>
                  </a:outerShdw>
                </a:effectLst>
                <a:cs typeface="Times New Roman" pitchFamily="18" charset="0"/>
              </a:rPr>
              <a:t> Semantics</a:t>
            </a:r>
            <a:endParaRPr lang="en-US" sz="2400" dirty="0" smtClean="0">
              <a:solidFill>
                <a:srgbClr val="0070C0"/>
              </a:solidFill>
              <a:effectLst>
                <a:outerShdw blurRad="38100" dist="38100" dir="2700000" algn="tl">
                  <a:srgbClr val="000000">
                    <a:alpha val="43137"/>
                  </a:srgbClr>
                </a:outerShdw>
              </a:effectLst>
            </a:endParaRPr>
          </a:p>
          <a:p>
            <a:pPr marL="0" indent="0" eaLnBrk="0" fontAlgn="base" hangingPunct="0">
              <a:spcBef>
                <a:spcPct val="0"/>
              </a:spcBef>
              <a:spcAft>
                <a:spcPct val="0"/>
              </a:spcAft>
            </a:pPr>
            <a:r>
              <a:rPr lang="en-US" sz="1800" dirty="0" smtClean="0">
                <a:solidFill>
                  <a:srgbClr val="0070C0"/>
                </a:solidFill>
                <a:latin typeface="Times New Roman" pitchFamily="18" charset="0"/>
                <a:cs typeface="Times New Roman" pitchFamily="18" charset="0"/>
              </a:rPr>
              <a:t>   general knowledge, NOT unique to individual</a:t>
            </a:r>
          </a:p>
          <a:p>
            <a:pPr marL="0" indent="0" eaLnBrk="0" fontAlgn="base" hangingPunct="0">
              <a:spcBef>
                <a:spcPct val="0"/>
              </a:spcBef>
              <a:spcAft>
                <a:spcPct val="0"/>
              </a:spcAft>
            </a:pPr>
            <a:r>
              <a:rPr lang="en-US" sz="1800" dirty="0" smtClean="0">
                <a:solidFill>
                  <a:srgbClr val="0070C0"/>
                </a:solidFill>
                <a:latin typeface="Times New Roman" pitchFamily="18" charset="0"/>
                <a:cs typeface="Times New Roman" pitchFamily="18" charset="0"/>
              </a:rPr>
              <a:t>   symbols and meanings that the symbol emotes</a:t>
            </a:r>
          </a:p>
          <a:p>
            <a:pPr marL="0" indent="0" eaLnBrk="0" fontAlgn="base" hangingPunct="0">
              <a:spcBef>
                <a:spcPct val="0"/>
              </a:spcBef>
              <a:spcAft>
                <a:spcPct val="0"/>
              </a:spcAft>
            </a:pPr>
            <a:r>
              <a:rPr lang="en-US" sz="1800" dirty="0" smtClean="0">
                <a:solidFill>
                  <a:srgbClr val="0070C0"/>
                </a:solidFill>
                <a:latin typeface="Times New Roman" pitchFamily="18" charset="0"/>
                <a:cs typeface="Times New Roman" pitchFamily="18" charset="0"/>
              </a:rPr>
              <a:t>   long term memory and implicit  </a:t>
            </a:r>
          </a:p>
          <a:p>
            <a:pPr marL="0" indent="0" eaLnBrk="0" fontAlgn="base" hangingPunct="0">
              <a:spcBef>
                <a:spcPct val="0"/>
              </a:spcBef>
              <a:spcAft>
                <a:spcPct val="0"/>
              </a:spcAft>
              <a:buNone/>
            </a:pPr>
            <a:r>
              <a:rPr lang="en-US" sz="1800" dirty="0" smtClean="0">
                <a:solidFill>
                  <a:srgbClr val="0070C0"/>
                </a:solidFill>
                <a:latin typeface="Times New Roman" pitchFamily="18" charset="0"/>
                <a:cs typeface="Times New Roman" pitchFamily="18" charset="0"/>
              </a:rPr>
              <a:t> </a:t>
            </a:r>
          </a:p>
          <a:p>
            <a:pPr marL="0" indent="0" eaLnBrk="0" fontAlgn="base" hangingPunct="0">
              <a:spcBef>
                <a:spcPct val="0"/>
              </a:spcBef>
              <a:spcAft>
                <a:spcPct val="0"/>
              </a:spcAft>
            </a:pPr>
            <a:endParaRPr lang="en-US" sz="1800" dirty="0" smtClean="0">
              <a:latin typeface="Times New Roman" pitchFamily="18" charset="0"/>
              <a:cs typeface="Times New Roman" pitchFamily="18" charset="0"/>
            </a:endParaRPr>
          </a:p>
          <a:p>
            <a:pPr marL="0" indent="0" eaLnBrk="0" fontAlgn="base" hangingPunct="0">
              <a:spcBef>
                <a:spcPct val="0"/>
              </a:spcBef>
              <a:spcAft>
                <a:spcPct val="0"/>
              </a:spcAft>
            </a:pPr>
            <a:r>
              <a:rPr lang="en-US" sz="1800" dirty="0" smtClean="0">
                <a:cs typeface="Times New Roman" pitchFamily="18" charset="0"/>
              </a:rPr>
              <a:t>  </a:t>
            </a:r>
            <a:r>
              <a:rPr lang="en-US" sz="1800" dirty="0" smtClean="0">
                <a:solidFill>
                  <a:srgbClr val="0070C0"/>
                </a:solidFill>
                <a:cs typeface="Times New Roman" pitchFamily="18" charset="0"/>
              </a:rPr>
              <a:t>Perceptual memory</a:t>
            </a:r>
          </a:p>
          <a:p>
            <a:pPr marL="0" indent="0" eaLnBrk="0" fontAlgn="base" hangingPunct="0">
              <a:spcBef>
                <a:spcPct val="0"/>
              </a:spcBef>
              <a:spcAft>
                <a:spcPct val="0"/>
              </a:spcAft>
            </a:pPr>
            <a:r>
              <a:rPr lang="en-US" sz="1800" dirty="0" smtClean="0">
                <a:solidFill>
                  <a:srgbClr val="0070C0"/>
                </a:solidFill>
                <a:cs typeface="Times New Roman" pitchFamily="18" charset="0"/>
              </a:rPr>
              <a:t>  Conceptual memory</a:t>
            </a:r>
          </a:p>
          <a:p>
            <a:pPr marL="274320" lvl="1" indent="0" eaLnBrk="0" fontAlgn="base" hangingPunct="0">
              <a:spcBef>
                <a:spcPct val="0"/>
              </a:spcBef>
              <a:spcAft>
                <a:spcPct val="0"/>
              </a:spcAft>
            </a:pPr>
            <a:r>
              <a:rPr lang="en-US" sz="1800" dirty="0" smtClean="0">
                <a:solidFill>
                  <a:srgbClr val="0070C0"/>
                </a:solidFill>
                <a:cs typeface="Times New Roman" pitchFamily="18" charset="0"/>
              </a:rPr>
              <a:t>      Abstract</a:t>
            </a:r>
          </a:p>
          <a:p>
            <a:pPr marL="0" lvl="0" indent="0" eaLnBrk="0" fontAlgn="base" hangingPunct="0">
              <a:spcBef>
                <a:spcPct val="0"/>
              </a:spcBef>
              <a:spcAft>
                <a:spcPct val="0"/>
              </a:spcAft>
              <a:buNone/>
            </a:pPr>
            <a:r>
              <a:rPr lang="en-US" sz="1800" dirty="0" smtClean="0">
                <a:solidFill>
                  <a:schemeClr val="accent5">
                    <a:lumMod val="50000"/>
                  </a:schemeClr>
                </a:solidFill>
                <a:cs typeface="Times New Roman" pitchFamily="18" charset="0"/>
              </a:rPr>
              <a:t>	</a:t>
            </a:r>
          </a:p>
          <a:p>
            <a:pPr marL="0" lvl="0" indent="0" eaLnBrk="0" fontAlgn="base" hangingPunct="0">
              <a:spcBef>
                <a:spcPct val="0"/>
              </a:spcBef>
              <a:spcAft>
                <a:spcPct val="0"/>
              </a:spcAft>
              <a:buNone/>
            </a:pPr>
            <a:r>
              <a:rPr lang="en-US" sz="1800" dirty="0" smtClean="0">
                <a:solidFill>
                  <a:schemeClr val="accent5">
                    <a:lumMod val="50000"/>
                  </a:schemeClr>
                </a:solidFill>
                <a:latin typeface="Times New Roman" pitchFamily="18" charset="0"/>
                <a:cs typeface="Times New Roman" pitchFamily="18" charset="0"/>
              </a:rPr>
              <a:t>	</a:t>
            </a:r>
          </a:p>
          <a:p>
            <a:pPr marL="0" lvl="0" indent="0" eaLnBrk="0" fontAlgn="base" hangingPunct="0">
              <a:spcBef>
                <a:spcPct val="0"/>
              </a:spcBef>
              <a:spcAft>
                <a:spcPct val="0"/>
              </a:spcAft>
              <a:buNone/>
            </a:pPr>
            <a:endParaRPr lang="en-US" sz="1800" dirty="0" smtClean="0">
              <a:solidFill>
                <a:schemeClr val="accent5">
                  <a:lumMod val="50000"/>
                </a:schemeClr>
              </a:solidFill>
              <a:latin typeface="Times New Roman" pitchFamily="18" charset="0"/>
              <a:ea typeface="Calibri" pitchFamily="34" charset="0"/>
              <a:cs typeface="Times New Roman" pitchFamily="18" charset="0"/>
            </a:endParaRPr>
          </a:p>
        </p:txBody>
      </p:sp>
      <p:pic>
        <p:nvPicPr>
          <p:cNvPr id="9" name="Picture 8" descr="cow.jpeg"/>
          <p:cNvPicPr>
            <a:picLocks noChangeAspect="1"/>
          </p:cNvPicPr>
          <p:nvPr/>
        </p:nvPicPr>
        <p:blipFill>
          <a:blip r:embed="rId3" cstate="print"/>
          <a:stretch>
            <a:fillRect/>
          </a:stretch>
        </p:blipFill>
        <p:spPr>
          <a:xfrm>
            <a:off x="6324600" y="4648200"/>
            <a:ext cx="2133600" cy="1600200"/>
          </a:xfrm>
          <a:prstGeom prst="rect">
            <a:avLst/>
          </a:prstGeom>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304800"/>
            <a:ext cx="8077200" cy="1554480"/>
          </a:xfrm>
        </p:spPr>
        <p:txBody>
          <a:bodyPr>
            <a:noAutofit/>
          </a:bodyPr>
          <a:lstStyle/>
          <a:p>
            <a:r>
              <a:rPr lang="en-US" sz="3200" dirty="0" smtClean="0">
                <a:solidFill>
                  <a:schemeClr val="accent5">
                    <a:lumMod val="75000"/>
                  </a:schemeClr>
                </a:solidFill>
              </a:rPr>
              <a:t>How experiences of your day </a:t>
            </a:r>
            <a:br>
              <a:rPr lang="en-US" sz="3200" dirty="0" smtClean="0">
                <a:solidFill>
                  <a:schemeClr val="accent5">
                    <a:lumMod val="75000"/>
                  </a:schemeClr>
                </a:solidFill>
              </a:rPr>
            </a:br>
            <a:r>
              <a:rPr lang="en-US" sz="3200" dirty="0" smtClean="0">
                <a:solidFill>
                  <a:schemeClr val="accent5">
                    <a:lumMod val="75000"/>
                  </a:schemeClr>
                </a:solidFill>
              </a:rPr>
              <a:t>are incorporated into dreams</a:t>
            </a:r>
            <a:r>
              <a:rPr lang="en-US" sz="2800" dirty="0" smtClean="0">
                <a:solidFill>
                  <a:srgbClr val="002060"/>
                </a:solidFill>
              </a:rPr>
              <a:t/>
            </a:r>
            <a:br>
              <a:rPr lang="en-US" sz="2800" dirty="0" smtClean="0">
                <a:solidFill>
                  <a:srgbClr val="002060"/>
                </a:solidFill>
              </a:rPr>
            </a:br>
            <a:endParaRPr lang="en-US" sz="2800" dirty="0">
              <a:solidFill>
                <a:srgbClr val="002060"/>
              </a:solidFill>
            </a:endParaRPr>
          </a:p>
        </p:txBody>
      </p:sp>
      <p:sp>
        <p:nvSpPr>
          <p:cNvPr id="3" name="TextBox 2"/>
          <p:cNvSpPr txBox="1"/>
          <p:nvPr/>
        </p:nvSpPr>
        <p:spPr>
          <a:xfrm>
            <a:off x="1219200" y="2057400"/>
            <a:ext cx="7467600" cy="2031325"/>
          </a:xfrm>
          <a:prstGeom prst="rect">
            <a:avLst/>
          </a:prstGeom>
          <a:noFill/>
        </p:spPr>
        <p:txBody>
          <a:bodyPr wrap="square" rtlCol="0">
            <a:spAutoFit/>
          </a:bodyPr>
          <a:lstStyle/>
          <a:p>
            <a:pPr>
              <a:buFont typeface="Arial" pitchFamily="34" charset="0"/>
              <a:buChar char="•"/>
            </a:pPr>
            <a:r>
              <a:rPr lang="en-US" dirty="0" smtClean="0"/>
              <a:t> Feelings that reflect the day manifest during dream sleep; </a:t>
            </a:r>
          </a:p>
          <a:p>
            <a:r>
              <a:rPr lang="en-US" dirty="0" smtClean="0"/>
              <a:t>   - not the actual actions or events</a:t>
            </a:r>
          </a:p>
          <a:p>
            <a:endParaRPr lang="en-US" dirty="0" smtClean="0"/>
          </a:p>
          <a:p>
            <a:pPr>
              <a:buFont typeface="Arial" pitchFamily="34" charset="0"/>
              <a:buChar char="•"/>
            </a:pPr>
            <a:r>
              <a:rPr lang="en-US" dirty="0" smtClean="0"/>
              <a:t> Stress and trauma effect your dream sleep</a:t>
            </a:r>
          </a:p>
          <a:p>
            <a:pPr>
              <a:buFont typeface="Arial" pitchFamily="34" charset="0"/>
              <a:buChar char="•"/>
            </a:pPr>
            <a:endParaRPr lang="en-US" dirty="0"/>
          </a:p>
          <a:p>
            <a:pPr>
              <a:buFont typeface="Arial" pitchFamily="34" charset="0"/>
              <a:buChar char="•"/>
            </a:pPr>
            <a:r>
              <a:rPr lang="en-US" dirty="0" smtClean="0"/>
              <a:t> Remembering a dream is the same cognitive process as remembering </a:t>
            </a:r>
          </a:p>
          <a:p>
            <a:r>
              <a:rPr lang="en-US" dirty="0" smtClean="0"/>
              <a:t>  something when awake  (</a:t>
            </a:r>
            <a:r>
              <a:rPr lang="en-US" dirty="0" err="1" smtClean="0"/>
              <a:t>klemm</a:t>
            </a:r>
            <a:r>
              <a:rPr lang="en-US" dirty="0" smtClean="0"/>
              <a:t>, 2011)</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35608" y="5580298"/>
            <a:ext cx="6781800" cy="646331"/>
          </a:xfrm>
          <a:prstGeom prst="rect">
            <a:avLst/>
          </a:prstGeom>
        </p:spPr>
        <p:txBody>
          <a:bodyPr wrap="square">
            <a:spAutoFit/>
          </a:bodyPr>
          <a:lstStyle/>
          <a:p>
            <a:r>
              <a:rPr lang="en-US" dirty="0">
                <a:hlinkClick r:id="rId2"/>
              </a:rPr>
              <a:t>http://www.youtube.com/watch?v=KSKIkXvqruI&amp;list=UUbDdmTlTwoCUx2p7nScbUCw&amp;index=4&amp;feature=plcp</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6612" y="2471737"/>
            <a:ext cx="2390775" cy="1914525"/>
          </a:xfrm>
          <a:prstGeom prst="rect">
            <a:avLst/>
          </a:prstGeom>
        </p:spPr>
      </p:pic>
    </p:spTree>
    <p:extLst>
      <p:ext uri="{BB962C8B-B14F-4D97-AF65-F5344CB8AC3E}">
        <p14:creationId xmlns:p14="http://schemas.microsoft.com/office/powerpoint/2010/main" val="15259945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Why Sleep?</a:t>
            </a:r>
            <a:br>
              <a:rPr lang="en-US" dirty="0" smtClean="0"/>
            </a:br>
            <a:endParaRPr lang="en-US" dirty="0"/>
          </a:p>
        </p:txBody>
      </p:sp>
      <p:sp>
        <p:nvSpPr>
          <p:cNvPr id="3" name="Content Placeholder 2"/>
          <p:cNvSpPr>
            <a:spLocks noGrp="1"/>
          </p:cNvSpPr>
          <p:nvPr>
            <p:ph idx="1"/>
          </p:nvPr>
        </p:nvSpPr>
        <p:spPr>
          <a:xfrm>
            <a:off x="1435608" y="990600"/>
            <a:ext cx="7022592" cy="4724400"/>
          </a:xfrm>
        </p:spPr>
        <p:txBody>
          <a:bodyPr/>
          <a:lstStyle/>
          <a:p>
            <a:r>
              <a:rPr lang="en-US" sz="2000" dirty="0" smtClean="0"/>
              <a:t>Necessary for survival</a:t>
            </a:r>
          </a:p>
          <a:p>
            <a:r>
              <a:rPr lang="en-US" sz="2000" dirty="0" smtClean="0"/>
              <a:t>Sleep deprivation</a:t>
            </a:r>
          </a:p>
          <a:p>
            <a:pPr>
              <a:buNone/>
            </a:pPr>
            <a:r>
              <a:rPr lang="en-US" sz="2000" dirty="0" smtClean="0"/>
              <a:t>		- effects immune system</a:t>
            </a:r>
          </a:p>
          <a:p>
            <a:pPr>
              <a:buNone/>
            </a:pPr>
            <a:r>
              <a:rPr lang="en-US" sz="2000" dirty="0" smtClean="0"/>
              <a:t>		- slows our reaction times during the day</a:t>
            </a:r>
          </a:p>
          <a:p>
            <a:pPr>
              <a:buNone/>
            </a:pPr>
            <a:r>
              <a:rPr lang="en-US" sz="2000" dirty="0" smtClean="0"/>
              <a:t>		- reduces ability to concentrate</a:t>
            </a:r>
          </a:p>
          <a:p>
            <a:pPr>
              <a:buNone/>
            </a:pPr>
            <a:r>
              <a:rPr lang="en-US" sz="2000" dirty="0" smtClean="0"/>
              <a:t>		- more difficult to execute math problems</a:t>
            </a:r>
          </a:p>
          <a:p>
            <a:pPr>
              <a:buNone/>
            </a:pPr>
            <a:r>
              <a:rPr lang="en-US" sz="2000" dirty="0" smtClean="0"/>
              <a:t>		- impairs memory and physical abilities</a:t>
            </a:r>
          </a:p>
          <a:p>
            <a:pPr>
              <a:buNone/>
            </a:pPr>
            <a:endParaRPr lang="en-US" sz="2000" dirty="0" smtClean="0"/>
          </a:p>
          <a:p>
            <a:pPr>
              <a:buNone/>
            </a:pPr>
            <a:r>
              <a:rPr lang="en-US" sz="2000" dirty="0" smtClean="0"/>
              <a:t>If it lasts for long periods:</a:t>
            </a:r>
          </a:p>
          <a:p>
            <a:pPr>
              <a:buNone/>
            </a:pPr>
            <a:r>
              <a:rPr lang="en-US" sz="2000" dirty="0" smtClean="0"/>
              <a:t>		-leads to hallucinations</a:t>
            </a:r>
          </a:p>
          <a:p>
            <a:pPr>
              <a:buNone/>
            </a:pPr>
            <a:r>
              <a:rPr lang="en-US" sz="2000" dirty="0" smtClean="0"/>
              <a:t>		- mood swings</a:t>
            </a:r>
          </a:p>
          <a:p>
            <a:endParaRPr lang="en-US" sz="2000" dirty="0" smtClean="0"/>
          </a:p>
          <a:p>
            <a:endParaRPr lang="en-US" dirty="0"/>
          </a:p>
        </p:txBody>
      </p:sp>
    </p:spTree>
    <p:extLst>
      <p:ext uri="{BB962C8B-B14F-4D97-AF65-F5344CB8AC3E}">
        <p14:creationId xmlns:p14="http://schemas.microsoft.com/office/powerpoint/2010/main" val="4290469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LA_moma_Henri_Rousseau_The_Sleeping_Gypsy_2.jpg"/>
          <p:cNvPicPr>
            <a:picLocks noChangeAspect="1"/>
          </p:cNvPicPr>
          <p:nvPr/>
        </p:nvPicPr>
        <p:blipFill>
          <a:blip r:embed="rId2" cstate="print"/>
          <a:stretch>
            <a:fillRect/>
          </a:stretch>
        </p:blipFill>
        <p:spPr>
          <a:xfrm>
            <a:off x="1676400" y="1066800"/>
            <a:ext cx="5795857" cy="4267200"/>
          </a:xfrm>
          <a:prstGeom prst="rect">
            <a:avLst/>
          </a:prstGeom>
        </p:spPr>
      </p:pic>
    </p:spTree>
    <p:extLst>
      <p:ext uri="{BB962C8B-B14F-4D97-AF65-F5344CB8AC3E}">
        <p14:creationId xmlns:p14="http://schemas.microsoft.com/office/powerpoint/2010/main" val="9645131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4638"/>
            <a:ext cx="8229600" cy="1143000"/>
          </a:xfrm>
        </p:spPr>
        <p:txBody>
          <a:bodyPr>
            <a:normAutofit fontScale="90000"/>
          </a:bodyPr>
          <a:lstStyle/>
          <a:p>
            <a:pPr marL="365760" lvl="0" indent="-283464">
              <a:spcBef>
                <a:spcPts val="600"/>
              </a:spcBef>
            </a:pPr>
            <a:r>
              <a:rPr lang="en-US" sz="3200" dirty="0">
                <a:solidFill>
                  <a:prstClr val="black"/>
                </a:solidFill>
                <a:effectLst/>
                <a:ea typeface="+mn-ea"/>
                <a:cs typeface="+mn-cs"/>
              </a:rPr>
              <a:t> </a:t>
            </a:r>
            <a:r>
              <a:rPr lang="en-US" sz="3200" dirty="0" smtClean="0">
                <a:solidFill>
                  <a:prstClr val="black"/>
                </a:solidFill>
                <a:effectLst/>
                <a:ea typeface="+mn-ea"/>
                <a:cs typeface="+mn-cs"/>
              </a:rPr>
              <a:t>The Neuroscience of Dreams according to Hobson</a:t>
            </a:r>
            <a:br>
              <a:rPr lang="en-US" sz="3200" dirty="0" smtClean="0">
                <a:solidFill>
                  <a:prstClr val="black"/>
                </a:solidFill>
                <a:effectLst/>
                <a:ea typeface="+mn-ea"/>
                <a:cs typeface="+mn-cs"/>
              </a:rPr>
            </a:br>
            <a:endParaRPr lang="en-US" dirty="0"/>
          </a:p>
        </p:txBody>
      </p:sp>
      <p:sp>
        <p:nvSpPr>
          <p:cNvPr id="3" name="Content Placeholder 2"/>
          <p:cNvSpPr>
            <a:spLocks noGrp="1"/>
          </p:cNvSpPr>
          <p:nvPr>
            <p:ph idx="1"/>
          </p:nvPr>
        </p:nvSpPr>
        <p:spPr>
          <a:xfrm>
            <a:off x="1143000" y="989772"/>
            <a:ext cx="7675262" cy="5562600"/>
          </a:xfrm>
        </p:spPr>
        <p:txBody>
          <a:bodyPr>
            <a:normAutofit/>
          </a:bodyPr>
          <a:lstStyle/>
          <a:p>
            <a:pPr marL="82296" indent="0">
              <a:buNone/>
            </a:pPr>
            <a:r>
              <a:rPr lang="en-US" sz="2100" dirty="0">
                <a:solidFill>
                  <a:srgbClr val="0070C0"/>
                </a:solidFill>
              </a:rPr>
              <a:t>Dr. </a:t>
            </a:r>
            <a:r>
              <a:rPr lang="en-US" sz="2100" dirty="0" smtClean="0">
                <a:solidFill>
                  <a:srgbClr val="0070C0"/>
                </a:solidFill>
              </a:rPr>
              <a:t> J. Allan Hobson</a:t>
            </a:r>
            <a:r>
              <a:rPr lang="en-US" sz="2100" dirty="0">
                <a:solidFill>
                  <a:srgbClr val="0070C0"/>
                </a:solidFill>
              </a:rPr>
              <a:t>:  </a:t>
            </a:r>
            <a:r>
              <a:rPr lang="en-US" sz="2100" dirty="0" smtClean="0">
                <a:solidFill>
                  <a:srgbClr val="0070C0"/>
                </a:solidFill>
              </a:rPr>
              <a:t>Activation-Synthesis Hypothesis</a:t>
            </a:r>
          </a:p>
          <a:p>
            <a:pPr marL="82296" indent="0">
              <a:buNone/>
            </a:pPr>
            <a:endParaRPr lang="en-US" sz="2100" dirty="0">
              <a:solidFill>
                <a:srgbClr val="0070C0"/>
              </a:solidFill>
            </a:endParaRPr>
          </a:p>
          <a:p>
            <a:r>
              <a:rPr lang="en-US" sz="1900" dirty="0" smtClean="0">
                <a:solidFill>
                  <a:srgbClr val="0070C0"/>
                </a:solidFill>
              </a:rPr>
              <a:t>Dreams are a neurochemical change in the brain and</a:t>
            </a:r>
          </a:p>
          <a:p>
            <a:r>
              <a:rPr lang="en-US" sz="1900" dirty="0" smtClean="0">
                <a:solidFill>
                  <a:srgbClr val="0070C0"/>
                </a:solidFill>
              </a:rPr>
              <a:t>Erratic electric pulses from the brain stem</a:t>
            </a:r>
          </a:p>
          <a:p>
            <a:r>
              <a:rPr lang="en-US" sz="1900" dirty="0">
                <a:solidFill>
                  <a:srgbClr val="0070C0"/>
                </a:solidFill>
              </a:rPr>
              <a:t>are cholinergic </a:t>
            </a:r>
          </a:p>
          <a:p>
            <a:r>
              <a:rPr lang="en-US" sz="1900" dirty="0" smtClean="0">
                <a:solidFill>
                  <a:srgbClr val="0070C0"/>
                </a:solidFill>
              </a:rPr>
              <a:t>made </a:t>
            </a:r>
            <a:r>
              <a:rPr lang="en-US" sz="1900" dirty="0">
                <a:solidFill>
                  <a:srgbClr val="0070C0"/>
                </a:solidFill>
              </a:rPr>
              <a:t>of internally-generated visual imagery rather than taking in information from the </a:t>
            </a:r>
            <a:r>
              <a:rPr lang="en-US" sz="1900" dirty="0" smtClean="0">
                <a:solidFill>
                  <a:srgbClr val="0070C0"/>
                </a:solidFill>
              </a:rPr>
              <a:t>senses</a:t>
            </a:r>
          </a:p>
          <a:p>
            <a:pPr marL="82296" indent="0">
              <a:buNone/>
            </a:pPr>
            <a:endParaRPr lang="en-US" sz="2100" dirty="0" smtClean="0">
              <a:solidFill>
                <a:srgbClr val="0070C0"/>
              </a:solidFill>
            </a:endParaRPr>
          </a:p>
          <a:p>
            <a:r>
              <a:rPr lang="en-US" sz="2100" dirty="0" smtClean="0">
                <a:solidFill>
                  <a:srgbClr val="0070C0"/>
                </a:solidFill>
              </a:rPr>
              <a:t>Random, no hidden meaning</a:t>
            </a:r>
          </a:p>
          <a:p>
            <a:r>
              <a:rPr lang="en-US" sz="2100" dirty="0" smtClean="0">
                <a:solidFill>
                  <a:srgbClr val="0070C0"/>
                </a:solidFill>
              </a:rPr>
              <a:t>Disputes Freudian dream theory</a:t>
            </a:r>
          </a:p>
          <a:p>
            <a:r>
              <a:rPr lang="en-US" sz="2100" dirty="0" smtClean="0">
                <a:solidFill>
                  <a:srgbClr val="0070C0"/>
                </a:solidFill>
              </a:rPr>
              <a:t>Supports Jungian theory</a:t>
            </a:r>
          </a:p>
          <a:p>
            <a:pPr marL="82296" indent="0">
              <a:buNone/>
            </a:pPr>
            <a:r>
              <a:rPr lang="en-US" sz="2100" dirty="0" smtClean="0">
                <a:solidFill>
                  <a:srgbClr val="0070C0"/>
                </a:solidFill>
              </a:rPr>
              <a:t> </a:t>
            </a:r>
          </a:p>
          <a:p>
            <a:pPr lvl="0">
              <a:buClr>
                <a:srgbClr val="3891A7"/>
              </a:buClr>
              <a:buFont typeface="Wingdings" pitchFamily="2" charset="2"/>
              <a:buChar char="q"/>
            </a:pPr>
            <a:r>
              <a:rPr lang="en-US" sz="2200" b="1" dirty="0">
                <a:solidFill>
                  <a:srgbClr val="0070C0"/>
                </a:solidFill>
              </a:rPr>
              <a:t>This Rift still exists in dream science today</a:t>
            </a:r>
          </a:p>
          <a:p>
            <a:endParaRPr lang="en-US" sz="1800" dirty="0">
              <a:solidFill>
                <a:srgbClr val="0070C0"/>
              </a:solidFill>
            </a:endParaRPr>
          </a:p>
          <a:p>
            <a:endParaRPr lang="en-US" sz="1800" dirty="0" smtClean="0">
              <a:solidFill>
                <a:srgbClr val="0070C0"/>
              </a:solidFill>
            </a:endParaRPr>
          </a:p>
        </p:txBody>
      </p:sp>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2800" y="3399183"/>
            <a:ext cx="1752600" cy="260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34414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44650" y="274638"/>
            <a:ext cx="7499350" cy="944562"/>
          </a:xfrm>
        </p:spPr>
        <p:txBody>
          <a:bodyPr>
            <a:normAutofit fontScale="90000"/>
          </a:bodyPr>
          <a:lstStyle/>
          <a:p>
            <a:pPr marL="365760" lvl="0" indent="-283464">
              <a:spcBef>
                <a:spcPts val="600"/>
              </a:spcBef>
            </a:pPr>
            <a:r>
              <a:rPr lang="en-US" sz="2800" dirty="0" smtClean="0"/>
              <a:t>Allan Hobson   </a:t>
            </a:r>
            <a:r>
              <a:rPr lang="en-US" sz="1800" b="1" dirty="0" smtClean="0">
                <a:solidFill>
                  <a:prstClr val="black"/>
                </a:solidFill>
                <a:effectLst/>
                <a:ea typeface="+mn-ea"/>
                <a:cs typeface="+mn-cs"/>
              </a:rPr>
              <a:t>Activation </a:t>
            </a:r>
            <a:r>
              <a:rPr lang="en-US" sz="1800" b="1" dirty="0">
                <a:solidFill>
                  <a:prstClr val="black"/>
                </a:solidFill>
                <a:effectLst/>
                <a:ea typeface="+mn-ea"/>
                <a:cs typeface="+mn-cs"/>
              </a:rPr>
              <a:t>synthesis</a:t>
            </a:r>
            <a:br>
              <a:rPr lang="en-US" sz="1800" b="1" dirty="0">
                <a:solidFill>
                  <a:prstClr val="black"/>
                </a:solidFill>
                <a:effectLst/>
                <a:ea typeface="+mn-ea"/>
                <a:cs typeface="+mn-cs"/>
              </a:rPr>
            </a:br>
            <a:endParaRPr lang="en-US" sz="2800" dirty="0"/>
          </a:p>
        </p:txBody>
      </p:sp>
      <p:sp>
        <p:nvSpPr>
          <p:cNvPr id="4" name="Content Placeholder 3"/>
          <p:cNvSpPr>
            <a:spLocks noGrp="1"/>
          </p:cNvSpPr>
          <p:nvPr>
            <p:ph idx="4294967295"/>
          </p:nvPr>
        </p:nvSpPr>
        <p:spPr>
          <a:xfrm>
            <a:off x="1143000" y="990600"/>
            <a:ext cx="8001000" cy="5791200"/>
          </a:xfrm>
        </p:spPr>
        <p:txBody>
          <a:bodyPr>
            <a:normAutofit fontScale="25000" lnSpcReduction="20000"/>
          </a:bodyPr>
          <a:lstStyle/>
          <a:p>
            <a:pPr>
              <a:buNone/>
            </a:pPr>
            <a:r>
              <a:rPr lang="en-US" sz="7200" dirty="0" smtClean="0"/>
              <a:t>Chaotic, spontaneous firings of neurons</a:t>
            </a:r>
          </a:p>
          <a:p>
            <a:r>
              <a:rPr lang="en-US" sz="7200" dirty="0" smtClean="0"/>
              <a:t> There can be configurations/combinations  that inspire great ideas</a:t>
            </a:r>
          </a:p>
          <a:p>
            <a:r>
              <a:rPr lang="en-US" sz="7200" dirty="0" smtClean="0"/>
              <a:t> No hidden meaning</a:t>
            </a:r>
          </a:p>
          <a:p>
            <a:r>
              <a:rPr lang="en-US" sz="7200" dirty="0" smtClean="0"/>
              <a:t> Meaningless,  but as humans we want to give them meaning</a:t>
            </a:r>
          </a:p>
          <a:p>
            <a:endParaRPr lang="en-US" sz="7200" dirty="0" smtClean="0"/>
          </a:p>
          <a:p>
            <a:r>
              <a:rPr lang="en-US" sz="7200" dirty="0">
                <a:solidFill>
                  <a:srgbClr val="0070C0"/>
                </a:solidFill>
              </a:rPr>
              <a:t>The Limbic System</a:t>
            </a:r>
          </a:p>
          <a:p>
            <a:pPr lvl="1"/>
            <a:r>
              <a:rPr lang="en-US" sz="7200" dirty="0">
                <a:solidFill>
                  <a:srgbClr val="0070C0"/>
                </a:solidFill>
              </a:rPr>
              <a:t> emotions are as important in dream genesis/structure</a:t>
            </a:r>
          </a:p>
          <a:p>
            <a:pPr marL="402336" lvl="1" indent="0">
              <a:buNone/>
            </a:pPr>
            <a:r>
              <a:rPr lang="en-US" sz="7200" dirty="0">
                <a:solidFill>
                  <a:srgbClr val="0070C0"/>
                </a:solidFill>
              </a:rPr>
              <a:t>      as brainstem activation</a:t>
            </a:r>
          </a:p>
          <a:p>
            <a:pPr>
              <a:buNone/>
            </a:pPr>
            <a:endParaRPr lang="en-US" sz="5500" dirty="0" smtClean="0"/>
          </a:p>
          <a:p>
            <a:pPr>
              <a:buNone/>
            </a:pPr>
            <a:r>
              <a:rPr lang="en-US" sz="7200" b="1" dirty="0" smtClean="0"/>
              <a:t>Lucidity</a:t>
            </a:r>
          </a:p>
          <a:p>
            <a:r>
              <a:rPr lang="en-US" sz="7200" dirty="0" smtClean="0"/>
              <a:t>During lucidity the lateral prefrontal cortex becomes activated</a:t>
            </a:r>
          </a:p>
          <a:p>
            <a:r>
              <a:rPr lang="en-US" sz="7200" dirty="0" smtClean="0"/>
              <a:t>The dream state and sleeping are two separate dissociable states of the brain process</a:t>
            </a:r>
          </a:p>
          <a:p>
            <a:r>
              <a:rPr lang="en-US" sz="7200" dirty="0" smtClean="0"/>
              <a:t>cognitive thought is another state</a:t>
            </a:r>
          </a:p>
          <a:p>
            <a:pPr lvl="0">
              <a:buClr>
                <a:srgbClr val="3891A7"/>
              </a:buClr>
              <a:buNone/>
            </a:pPr>
            <a:endParaRPr lang="en-US" sz="7200" dirty="0">
              <a:solidFill>
                <a:prstClr val="black"/>
              </a:solidFill>
            </a:endParaRPr>
          </a:p>
          <a:p>
            <a:pPr lvl="0">
              <a:buClr>
                <a:srgbClr val="3891A7"/>
              </a:buClr>
              <a:buNone/>
            </a:pPr>
            <a:r>
              <a:rPr lang="en-US" sz="7200" dirty="0" smtClean="0">
                <a:solidFill>
                  <a:prstClr val="black"/>
                </a:solidFill>
              </a:rPr>
              <a:t>Harry </a:t>
            </a:r>
            <a:r>
              <a:rPr lang="en-US" sz="7200" dirty="0">
                <a:solidFill>
                  <a:prstClr val="black"/>
                </a:solidFill>
              </a:rPr>
              <a:t>Potter- The </a:t>
            </a:r>
            <a:r>
              <a:rPr lang="en-US" sz="7200" dirty="0" err="1">
                <a:solidFill>
                  <a:prstClr val="black"/>
                </a:solidFill>
              </a:rPr>
              <a:t>Ridikulous</a:t>
            </a:r>
            <a:r>
              <a:rPr lang="en-US" sz="7200" dirty="0">
                <a:solidFill>
                  <a:prstClr val="black"/>
                </a:solidFill>
              </a:rPr>
              <a:t> Spell</a:t>
            </a:r>
          </a:p>
          <a:p>
            <a:pPr lvl="0">
              <a:buClr>
                <a:srgbClr val="3891A7"/>
              </a:buClr>
            </a:pPr>
            <a:r>
              <a:rPr lang="en-US" sz="7200" dirty="0">
                <a:solidFill>
                  <a:prstClr val="black"/>
                </a:solidFill>
                <a:hlinkClick r:id="rId2"/>
              </a:rPr>
              <a:t>http://www.youtube.com/watch?v=Ps3cJksVMXw</a:t>
            </a:r>
            <a:endParaRPr lang="en-US" sz="7200" dirty="0">
              <a:solidFill>
                <a:prstClr val="black"/>
              </a:solidFill>
            </a:endParaRPr>
          </a:p>
          <a:p>
            <a:endParaRPr lang="en-US" sz="7200" dirty="0" smtClean="0"/>
          </a:p>
          <a:p>
            <a:endParaRPr lang="en-US" sz="7200" dirty="0" smtClean="0"/>
          </a:p>
          <a:p>
            <a:endParaRPr lang="en-US" sz="2100" dirty="0" smtClean="0"/>
          </a:p>
          <a:p>
            <a:endParaRPr lang="en-US" dirty="0"/>
          </a:p>
        </p:txBody>
      </p:sp>
      <p:sp>
        <p:nvSpPr>
          <p:cNvPr id="3" name="TextBox 2"/>
          <p:cNvSpPr txBox="1"/>
          <p:nvPr/>
        </p:nvSpPr>
        <p:spPr>
          <a:xfrm>
            <a:off x="1219200" y="2133600"/>
            <a:ext cx="5486400"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1625056979"/>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315200" cy="1325880"/>
          </a:xfrm>
        </p:spPr>
        <p:txBody>
          <a:bodyPr>
            <a:normAutofit fontScale="90000"/>
          </a:bodyPr>
          <a:lstStyle/>
          <a:p>
            <a:r>
              <a:rPr lang="en-US" dirty="0" smtClean="0"/>
              <a:t>  </a:t>
            </a:r>
            <a:br>
              <a:rPr lang="en-US" dirty="0" smtClean="0"/>
            </a:br>
            <a:r>
              <a:rPr lang="en-US" dirty="0" smtClean="0"/>
              <a:t>Dreams are a Cognitive Process</a:t>
            </a:r>
            <a:br>
              <a:rPr lang="en-US" dirty="0" smtClean="0"/>
            </a:br>
            <a:endParaRPr lang="en-US" dirty="0"/>
          </a:p>
        </p:txBody>
      </p:sp>
      <p:sp>
        <p:nvSpPr>
          <p:cNvPr id="3" name="TextBox 2"/>
          <p:cNvSpPr txBox="1"/>
          <p:nvPr/>
        </p:nvSpPr>
        <p:spPr>
          <a:xfrm>
            <a:off x="1295400" y="6248400"/>
            <a:ext cx="7086600" cy="646331"/>
          </a:xfrm>
          <a:prstGeom prst="rect">
            <a:avLst/>
          </a:prstGeom>
          <a:noFill/>
        </p:spPr>
        <p:txBody>
          <a:bodyPr wrap="square" rtlCol="0">
            <a:spAutoFit/>
          </a:bodyPr>
          <a:lstStyle/>
          <a:p>
            <a:r>
              <a:rPr lang="en-US" sz="1400" dirty="0" smtClean="0"/>
              <a:t>MRI of  Brain on Avatar</a:t>
            </a:r>
          </a:p>
          <a:p>
            <a:r>
              <a:rPr lang="en-US" sz="1100" dirty="0" smtClean="0"/>
              <a:t> </a:t>
            </a:r>
            <a:r>
              <a:rPr lang="en-US" sz="1100" dirty="0" smtClean="0">
                <a:hlinkClick r:id="rId2"/>
              </a:rPr>
              <a:t>http://www.youtube.com/watch?v=KSKIkXvqruI&amp;list=UUbDdmTlTwoCUx2p7nScbUCw&amp;index=4&amp;feature=plcp</a:t>
            </a:r>
            <a:endParaRPr lang="en-US" sz="1100" dirty="0" smtClean="0"/>
          </a:p>
          <a:p>
            <a:endParaRPr lang="en-US" sz="1100" dirty="0"/>
          </a:p>
        </p:txBody>
      </p:sp>
      <p:pic>
        <p:nvPicPr>
          <p:cNvPr id="12" name="Picture 11" descr="monsters ink.jpeg"/>
          <p:cNvPicPr>
            <a:picLocks noChangeAspect="1"/>
          </p:cNvPicPr>
          <p:nvPr/>
        </p:nvPicPr>
        <p:blipFill>
          <a:blip r:embed="rId3" cstate="print"/>
          <a:stretch>
            <a:fillRect/>
          </a:stretch>
        </p:blipFill>
        <p:spPr>
          <a:xfrm>
            <a:off x="3505200" y="1596980"/>
            <a:ext cx="2057400" cy="228922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229600" cy="1219200"/>
          </a:xfrm>
        </p:spPr>
        <p:txBody>
          <a:bodyPr>
            <a:normAutofit/>
          </a:bodyPr>
          <a:lstStyle/>
          <a:p>
            <a:pPr algn="l"/>
            <a:r>
              <a:rPr lang="en-US" sz="2400" dirty="0" smtClean="0">
                <a:solidFill>
                  <a:schemeClr val="accent5">
                    <a:lumMod val="40000"/>
                    <a:lumOff val="60000"/>
                  </a:schemeClr>
                </a:solidFill>
              </a:rPr>
              <a:t>Henri Rousseau, </a:t>
            </a:r>
            <a:r>
              <a:rPr lang="en-US" sz="2200" dirty="0" smtClean="0">
                <a:solidFill>
                  <a:schemeClr val="accent5">
                    <a:lumMod val="40000"/>
                    <a:lumOff val="60000"/>
                  </a:schemeClr>
                </a:solidFill>
              </a:rPr>
              <a:t>The Dream</a:t>
            </a:r>
            <a:br>
              <a:rPr lang="en-US" sz="2200" dirty="0" smtClean="0">
                <a:solidFill>
                  <a:schemeClr val="accent5">
                    <a:lumMod val="40000"/>
                    <a:lumOff val="60000"/>
                  </a:schemeClr>
                </a:solidFill>
              </a:rPr>
            </a:br>
            <a:r>
              <a:rPr lang="en-US" sz="1800" dirty="0" smtClean="0">
                <a:solidFill>
                  <a:schemeClr val="accent5">
                    <a:lumMod val="40000"/>
                    <a:lumOff val="60000"/>
                  </a:schemeClr>
                </a:solidFill>
              </a:rPr>
              <a:t>Rousseau never went to Africa, but at the time, travel books were very popular and widely read, not unlike we watch </a:t>
            </a:r>
            <a:r>
              <a:rPr lang="en-US" sz="1800" dirty="0" err="1" smtClean="0">
                <a:solidFill>
                  <a:schemeClr val="accent5">
                    <a:lumMod val="40000"/>
                    <a:lumOff val="60000"/>
                  </a:schemeClr>
                </a:solidFill>
              </a:rPr>
              <a:t>tv</a:t>
            </a:r>
            <a:r>
              <a:rPr lang="en-US" sz="1800" dirty="0" smtClean="0">
                <a:solidFill>
                  <a:schemeClr val="accent5">
                    <a:lumMod val="40000"/>
                    <a:lumOff val="60000"/>
                  </a:schemeClr>
                </a:solidFill>
              </a:rPr>
              <a:t> today as entertainment. </a:t>
            </a:r>
            <a:endParaRPr lang="en-US" sz="1800" dirty="0">
              <a:solidFill>
                <a:schemeClr val="accent5">
                  <a:lumMod val="40000"/>
                  <a:lumOff val="60000"/>
                </a:schemeClr>
              </a:solidFill>
            </a:endParaRPr>
          </a:p>
        </p:txBody>
      </p:sp>
      <p:pic>
        <p:nvPicPr>
          <p:cNvPr id="6" name="Content Placeholder 5" descr="henri-rousseau-dream.jpg"/>
          <p:cNvPicPr>
            <a:picLocks noGrp="1" noChangeAspect="1"/>
          </p:cNvPicPr>
          <p:nvPr>
            <p:ph idx="1"/>
          </p:nvPr>
        </p:nvPicPr>
        <p:blipFill>
          <a:blip r:embed="rId2" cstate="print"/>
          <a:srcRect b="3968"/>
          <a:stretch>
            <a:fillRect/>
          </a:stretch>
        </p:blipFill>
        <p:spPr>
          <a:xfrm>
            <a:off x="381000" y="1295400"/>
            <a:ext cx="7772400" cy="5129811"/>
          </a:xfrm>
        </p:spPr>
      </p:pic>
    </p:spTree>
    <p:extLst>
      <p:ext uri="{BB962C8B-B14F-4D97-AF65-F5344CB8AC3E}">
        <p14:creationId xmlns:p14="http://schemas.microsoft.com/office/powerpoint/2010/main" val="2129781598"/>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4" descr="WLA_moma_Henri_Rousseau_The_Sleeping_Gypsy_2.jpg"/>
          <p:cNvPicPr>
            <a:picLocks noChangeAspect="1"/>
          </p:cNvPicPr>
          <p:nvPr/>
        </p:nvPicPr>
        <p:blipFill>
          <a:blip r:embed="rId2" cstate="print"/>
          <a:stretch>
            <a:fillRect/>
          </a:stretch>
        </p:blipFill>
        <p:spPr>
          <a:xfrm>
            <a:off x="0" y="62865"/>
            <a:ext cx="9144000" cy="673227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are dreams weird?</a:t>
            </a:r>
            <a:endParaRPr lang="en-US" dirty="0"/>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71871" y="2895600"/>
            <a:ext cx="6138187"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8085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228600"/>
            <a:ext cx="8019288" cy="1143000"/>
          </a:xfrm>
        </p:spPr>
        <p:txBody>
          <a:bodyPr>
            <a:normAutofit/>
          </a:bodyPr>
          <a:lstStyle/>
          <a:p>
            <a:r>
              <a:rPr lang="en-US" dirty="0" smtClean="0"/>
              <a:t>changes while we sleep </a:t>
            </a:r>
            <a:endParaRPr lang="en-US" dirty="0"/>
          </a:p>
        </p:txBody>
      </p:sp>
      <p:sp>
        <p:nvSpPr>
          <p:cNvPr id="3" name="Content Placeholder 2"/>
          <p:cNvSpPr>
            <a:spLocks noGrp="1"/>
          </p:cNvSpPr>
          <p:nvPr>
            <p:ph idx="1"/>
          </p:nvPr>
        </p:nvSpPr>
        <p:spPr/>
        <p:txBody>
          <a:bodyPr>
            <a:normAutofit fontScale="25000" lnSpcReduction="20000"/>
          </a:bodyPr>
          <a:lstStyle/>
          <a:p>
            <a:r>
              <a:rPr lang="en-US" sz="7200" dirty="0" smtClean="0"/>
              <a:t>NREM stages</a:t>
            </a:r>
          </a:p>
          <a:p>
            <a:pPr lvl="1"/>
            <a:r>
              <a:rPr lang="en-US" sz="7200" dirty="0" smtClean="0"/>
              <a:t>Body temperature drops, body relaxes</a:t>
            </a:r>
          </a:p>
          <a:p>
            <a:pPr lvl="1"/>
            <a:r>
              <a:rPr lang="en-US" sz="7200" dirty="0" smtClean="0"/>
              <a:t>Metabolism drops, blood pressure drops</a:t>
            </a:r>
          </a:p>
          <a:p>
            <a:pPr lvl="1">
              <a:buClr>
                <a:srgbClr val="C00000"/>
              </a:buClr>
              <a:buFont typeface="Wingdings" pitchFamily="2" charset="2"/>
              <a:buChar char="Ø"/>
            </a:pPr>
            <a:r>
              <a:rPr lang="en-US" sz="7200" dirty="0" smtClean="0"/>
              <a:t>Immune systems kick in, growth hormones</a:t>
            </a:r>
          </a:p>
          <a:p>
            <a:r>
              <a:rPr lang="en-US" sz="7200" dirty="0" smtClean="0"/>
              <a:t>Electro-chemical</a:t>
            </a:r>
          </a:p>
          <a:p>
            <a:pPr lvl="1"/>
            <a:r>
              <a:rPr lang="en-US" sz="7200" dirty="0" smtClean="0"/>
              <a:t>serotonin, epinephrine and melatonin</a:t>
            </a:r>
          </a:p>
          <a:p>
            <a:pPr lvl="1">
              <a:buNone/>
            </a:pPr>
            <a:r>
              <a:rPr lang="en-US" sz="7200" dirty="0" smtClean="0"/>
              <a:t>REM</a:t>
            </a:r>
          </a:p>
          <a:p>
            <a:pPr lvl="1">
              <a:buNone/>
            </a:pPr>
            <a:r>
              <a:rPr lang="en-US" sz="7200" dirty="0" smtClean="0"/>
              <a:t>	Pons activates the switch</a:t>
            </a:r>
          </a:p>
          <a:p>
            <a:pPr lvl="1">
              <a:buNone/>
            </a:pPr>
            <a:r>
              <a:rPr lang="en-US" sz="7200" dirty="0" smtClean="0"/>
              <a:t>	Intense brain activity</a:t>
            </a:r>
          </a:p>
          <a:p>
            <a:pPr lvl="1">
              <a:buNone/>
            </a:pPr>
            <a:r>
              <a:rPr lang="en-US" sz="7200" dirty="0" smtClean="0"/>
              <a:t>	Rapid breathing, Increase blood pressure and heart rate</a:t>
            </a:r>
          </a:p>
          <a:p>
            <a:pPr lvl="1">
              <a:buNone/>
            </a:pPr>
            <a:r>
              <a:rPr lang="en-US" sz="7200" dirty="0" smtClean="0"/>
              <a:t> 	REM paralysis</a:t>
            </a:r>
          </a:p>
          <a:p>
            <a:pPr lvl="1">
              <a:buNone/>
            </a:pPr>
            <a:r>
              <a:rPr lang="en-US" sz="7200" dirty="0" smtClean="0"/>
              <a:t>	</a:t>
            </a:r>
            <a:r>
              <a:rPr lang="en-US" sz="7200" dirty="0" err="1" smtClean="0"/>
              <a:t>PFLC</a:t>
            </a:r>
            <a:r>
              <a:rPr lang="en-US" sz="7200" dirty="0" smtClean="0"/>
              <a:t> shuts off</a:t>
            </a:r>
          </a:p>
          <a:p>
            <a:pPr lvl="1">
              <a:buNone/>
            </a:pPr>
            <a:r>
              <a:rPr lang="en-US" sz="7200" dirty="0" smtClean="0"/>
              <a:t>	No working memory</a:t>
            </a:r>
          </a:p>
          <a:p>
            <a:pPr lvl="1">
              <a:buNone/>
            </a:pPr>
            <a:r>
              <a:rPr lang="en-US" sz="7200" dirty="0" smtClean="0"/>
              <a:t>	No serotonin and no noradrenalin</a:t>
            </a:r>
          </a:p>
          <a:p>
            <a:pPr lvl="1">
              <a:buNone/>
            </a:pPr>
            <a:endParaRPr lang="en-US" sz="7200" dirty="0" smtClean="0"/>
          </a:p>
          <a:p>
            <a:pPr lvl="1">
              <a:buNone/>
            </a:pPr>
            <a:endParaRPr lang="en-US" sz="7200" dirty="0" smtClean="0"/>
          </a:p>
          <a:p>
            <a:pPr lvl="1">
              <a:buNone/>
            </a:pPr>
            <a:r>
              <a:rPr lang="en-US" sz="7200" dirty="0" smtClean="0"/>
              <a:t>Activation synthesis</a:t>
            </a:r>
          </a:p>
          <a:p>
            <a:pPr lvl="1">
              <a:buNone/>
            </a:pPr>
            <a:endParaRPr lang="en-US" sz="4500" dirty="0" smtClean="0"/>
          </a:p>
          <a:p>
            <a:pPr lvl="1">
              <a:buNone/>
            </a:pPr>
            <a:r>
              <a:rPr lang="en-US" sz="4500" dirty="0" smtClean="0"/>
              <a:t>	</a:t>
            </a:r>
          </a:p>
          <a:p>
            <a:pPr lvl="1"/>
            <a:endParaRPr lang="en-US" dirty="0" smtClean="0"/>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738AC8">
                    <a:lumMod val="50000"/>
                  </a:srgbClr>
                </a:solidFill>
              </a:rPr>
              <a:t>Sleep</a:t>
            </a:r>
            <a:endParaRPr lang="en-US" dirty="0"/>
          </a:p>
        </p:txBody>
      </p:sp>
      <p:sp>
        <p:nvSpPr>
          <p:cNvPr id="3" name="Content Placeholder 2"/>
          <p:cNvSpPr>
            <a:spLocks noGrp="1"/>
          </p:cNvSpPr>
          <p:nvPr>
            <p:ph idx="1"/>
          </p:nvPr>
        </p:nvSpPr>
        <p:spPr>
          <a:xfrm>
            <a:off x="1066800" y="1066800"/>
            <a:ext cx="8077199" cy="2514600"/>
          </a:xfrm>
        </p:spPr>
        <p:txBody>
          <a:bodyPr>
            <a:normAutofit fontScale="92500"/>
          </a:bodyPr>
          <a:lstStyle/>
          <a:p>
            <a:endParaRPr lang="en-US" sz="1800" i="1" dirty="0" smtClean="0">
              <a:solidFill>
                <a:srgbClr val="0070C0"/>
              </a:solidFill>
              <a:latin typeface="Times New Roman"/>
              <a:ea typeface="Times New Roman"/>
            </a:endParaRPr>
          </a:p>
          <a:p>
            <a:r>
              <a:rPr lang="en-US" sz="2100" i="1" dirty="0" smtClean="0">
                <a:solidFill>
                  <a:srgbClr val="0070C0"/>
                </a:solidFill>
                <a:latin typeface="Times New Roman"/>
                <a:ea typeface="Times New Roman"/>
              </a:rPr>
              <a:t>neurotransmitters</a:t>
            </a:r>
            <a:r>
              <a:rPr lang="en-US" sz="2100" dirty="0" smtClean="0">
                <a:solidFill>
                  <a:srgbClr val="0070C0"/>
                </a:solidFill>
                <a:latin typeface="Times New Roman"/>
                <a:ea typeface="Times New Roman"/>
              </a:rPr>
              <a:t> </a:t>
            </a:r>
            <a:r>
              <a:rPr lang="en-US" sz="2100" dirty="0">
                <a:solidFill>
                  <a:srgbClr val="0070C0"/>
                </a:solidFill>
                <a:latin typeface="Times New Roman"/>
                <a:ea typeface="Times New Roman"/>
              </a:rPr>
              <a:t>control whether we are asleep or </a:t>
            </a:r>
            <a:r>
              <a:rPr lang="en-US" sz="2100" dirty="0" smtClean="0">
                <a:solidFill>
                  <a:srgbClr val="0070C0"/>
                </a:solidFill>
                <a:latin typeface="Times New Roman"/>
                <a:ea typeface="Times New Roman"/>
              </a:rPr>
              <a:t>awake</a:t>
            </a:r>
          </a:p>
          <a:p>
            <a:pPr lvl="1"/>
            <a:r>
              <a:rPr lang="en-US" sz="1900" dirty="0" smtClean="0">
                <a:solidFill>
                  <a:srgbClr val="0070C0"/>
                </a:solidFill>
              </a:rPr>
              <a:t>Serotonin</a:t>
            </a:r>
          </a:p>
          <a:p>
            <a:pPr lvl="1"/>
            <a:r>
              <a:rPr lang="en-US" sz="1900" dirty="0" err="1" smtClean="0">
                <a:solidFill>
                  <a:srgbClr val="0070C0"/>
                </a:solidFill>
              </a:rPr>
              <a:t>Norepinephrine</a:t>
            </a:r>
            <a:endParaRPr lang="en-US" sz="1900" dirty="0" smtClean="0">
              <a:solidFill>
                <a:srgbClr val="0070C0"/>
              </a:solidFill>
            </a:endParaRPr>
          </a:p>
          <a:p>
            <a:pPr lvl="1"/>
            <a:r>
              <a:rPr lang="en-US" sz="1900" dirty="0" smtClean="0">
                <a:solidFill>
                  <a:srgbClr val="0070C0"/>
                </a:solidFill>
              </a:rPr>
              <a:t>Adenosine </a:t>
            </a:r>
          </a:p>
          <a:p>
            <a:pPr lvl="1"/>
            <a:r>
              <a:rPr lang="en-US" sz="2100" dirty="0" smtClean="0">
                <a:solidFill>
                  <a:srgbClr val="0070C0"/>
                </a:solidFill>
              </a:rPr>
              <a:t>  </a:t>
            </a:r>
            <a:r>
              <a:rPr lang="en-US" sz="1700" dirty="0" smtClean="0">
                <a:solidFill>
                  <a:srgbClr val="0070C0"/>
                </a:solidFill>
              </a:rPr>
              <a:t>while we’re awake, they build up and cause drowsiness, &amp; break down when we sleep</a:t>
            </a:r>
            <a:endParaRPr lang="en-US" sz="2100" dirty="0" smtClean="0">
              <a:solidFill>
                <a:srgbClr val="0070C0"/>
              </a:solidFill>
            </a:endParaRPr>
          </a:p>
          <a:p>
            <a:pPr lvl="1"/>
            <a:r>
              <a:rPr lang="en-US" sz="1900" dirty="0" smtClean="0">
                <a:solidFill>
                  <a:srgbClr val="0070C0"/>
                </a:solidFill>
              </a:rPr>
              <a:t>Melatonin</a:t>
            </a:r>
          </a:p>
          <a:p>
            <a:pPr lvl="1"/>
            <a:endParaRPr lang="en-US" sz="1600" dirty="0" smtClean="0">
              <a:solidFill>
                <a:srgbClr val="0070C0"/>
              </a:solidFill>
            </a:endParaRPr>
          </a:p>
          <a:p>
            <a:pPr lvl="1"/>
            <a:endParaRPr lang="en-US" sz="1600" dirty="0" smtClean="0">
              <a:solidFill>
                <a:srgbClr val="0070C0"/>
              </a:solidFill>
            </a:endParaRPr>
          </a:p>
          <a:p>
            <a:pPr marL="402336" lvl="1" indent="0">
              <a:buNone/>
            </a:pPr>
            <a:endParaRPr lang="en-US" sz="1400" dirty="0">
              <a:solidFill>
                <a:srgbClr val="0070C0"/>
              </a:solidFill>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3705225"/>
            <a:ext cx="2152650" cy="292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55212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4600" y="2514601"/>
            <a:ext cx="2804756"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524000" y="0"/>
            <a:ext cx="7498080" cy="1143000"/>
          </a:xfrm>
        </p:spPr>
        <p:txBody>
          <a:bodyPr/>
          <a:lstStyle/>
          <a:p>
            <a:r>
              <a:rPr lang="en-US" sz="3200" dirty="0" smtClean="0">
                <a:solidFill>
                  <a:srgbClr val="738AC8">
                    <a:lumMod val="50000"/>
                  </a:srgbClr>
                </a:solidFill>
              </a:rPr>
              <a:t>Chemicals and Sleep</a:t>
            </a:r>
            <a:endParaRPr lang="en-US" dirty="0"/>
          </a:p>
        </p:txBody>
      </p:sp>
      <p:sp>
        <p:nvSpPr>
          <p:cNvPr id="3" name="Content Placeholder 2"/>
          <p:cNvSpPr>
            <a:spLocks noGrp="1"/>
          </p:cNvSpPr>
          <p:nvPr>
            <p:ph idx="1"/>
          </p:nvPr>
        </p:nvSpPr>
        <p:spPr>
          <a:xfrm>
            <a:off x="1066800" y="838200"/>
            <a:ext cx="7848600" cy="4876800"/>
          </a:xfrm>
        </p:spPr>
        <p:txBody>
          <a:bodyPr>
            <a:normAutofit/>
          </a:bodyPr>
          <a:lstStyle/>
          <a:p>
            <a:pPr>
              <a:buNone/>
            </a:pPr>
            <a:endParaRPr lang="en-US" sz="2200" i="1" dirty="0" smtClean="0">
              <a:solidFill>
                <a:srgbClr val="0070C0"/>
              </a:solidFill>
              <a:latin typeface="Times New Roman"/>
              <a:ea typeface="Times New Roman"/>
            </a:endParaRPr>
          </a:p>
          <a:p>
            <a:pPr>
              <a:buNone/>
            </a:pPr>
            <a:r>
              <a:rPr lang="en-US" sz="2300" b="1" dirty="0" smtClean="0">
                <a:solidFill>
                  <a:srgbClr val="0070C0"/>
                </a:solidFill>
                <a:ea typeface="Times New Roman"/>
              </a:rPr>
              <a:t>neurotransmitters</a:t>
            </a:r>
            <a:r>
              <a:rPr lang="en-US" sz="2300" dirty="0" smtClean="0">
                <a:solidFill>
                  <a:srgbClr val="0070C0"/>
                </a:solidFill>
                <a:ea typeface="Times New Roman"/>
              </a:rPr>
              <a:t>  carry information between synapses</a:t>
            </a:r>
          </a:p>
          <a:p>
            <a:pPr>
              <a:buFont typeface="Wingdings" pitchFamily="2" charset="2"/>
              <a:buChar char="ü"/>
            </a:pPr>
            <a:r>
              <a:rPr lang="en-US" sz="2300" dirty="0" smtClean="0">
                <a:solidFill>
                  <a:srgbClr val="0070C0"/>
                </a:solidFill>
                <a:ea typeface="Times New Roman"/>
              </a:rPr>
              <a:t> also control </a:t>
            </a:r>
            <a:r>
              <a:rPr lang="en-US" sz="2300" dirty="0">
                <a:solidFill>
                  <a:srgbClr val="0070C0"/>
                </a:solidFill>
                <a:ea typeface="Times New Roman"/>
              </a:rPr>
              <a:t>whether we are asleep or </a:t>
            </a:r>
            <a:r>
              <a:rPr lang="en-US" sz="2300" dirty="0" smtClean="0">
                <a:solidFill>
                  <a:srgbClr val="0070C0"/>
                </a:solidFill>
                <a:ea typeface="Times New Roman"/>
              </a:rPr>
              <a:t>conscious</a:t>
            </a:r>
          </a:p>
          <a:p>
            <a:pPr>
              <a:buNone/>
            </a:pPr>
            <a:endParaRPr lang="en-US" sz="2300" dirty="0" smtClean="0">
              <a:solidFill>
                <a:srgbClr val="0070C0"/>
              </a:solidFill>
              <a:ea typeface="Times New Roman"/>
            </a:endParaRPr>
          </a:p>
          <a:p>
            <a:pPr>
              <a:buFont typeface="Wingdings" pitchFamily="2" charset="2"/>
              <a:buChar char="§"/>
            </a:pPr>
            <a:r>
              <a:rPr lang="en-US" sz="1800" dirty="0" smtClean="0">
                <a:solidFill>
                  <a:srgbClr val="0070C0"/>
                </a:solidFill>
              </a:rPr>
              <a:t>Serotonin- our “happy hormone” </a:t>
            </a:r>
          </a:p>
          <a:p>
            <a:pPr lvl="2">
              <a:buFont typeface="Wingdings" pitchFamily="2" charset="2"/>
              <a:buChar char="§"/>
            </a:pPr>
            <a:endParaRPr lang="en-US" sz="1000" dirty="0" smtClean="0">
              <a:solidFill>
                <a:srgbClr val="0070C0"/>
              </a:solidFill>
            </a:endParaRPr>
          </a:p>
          <a:p>
            <a:r>
              <a:rPr lang="en-US" sz="1800" dirty="0" err="1" smtClean="0">
                <a:solidFill>
                  <a:srgbClr val="0070C0"/>
                </a:solidFill>
              </a:rPr>
              <a:t>Norepinephrine</a:t>
            </a:r>
            <a:r>
              <a:rPr lang="en-US" sz="1800" dirty="0" smtClean="0">
                <a:solidFill>
                  <a:srgbClr val="0070C0"/>
                </a:solidFill>
              </a:rPr>
              <a:t>-  our “reward system”</a:t>
            </a:r>
          </a:p>
          <a:p>
            <a:endParaRPr lang="en-US" sz="1800" dirty="0" smtClean="0">
              <a:solidFill>
                <a:srgbClr val="0070C0"/>
              </a:solidFill>
            </a:endParaRPr>
          </a:p>
          <a:p>
            <a:r>
              <a:rPr lang="en-US" sz="1800" dirty="0" smtClean="0">
                <a:solidFill>
                  <a:srgbClr val="0070C0"/>
                </a:solidFill>
              </a:rPr>
              <a:t>Melatonin- cicada rhythm</a:t>
            </a:r>
          </a:p>
          <a:p>
            <a:endParaRPr lang="en-US" sz="1800" dirty="0" smtClean="0">
              <a:solidFill>
                <a:srgbClr val="0070C0"/>
              </a:solidFill>
            </a:endParaRPr>
          </a:p>
          <a:p>
            <a:r>
              <a:rPr lang="en-US" sz="1800" dirty="0" smtClean="0">
                <a:solidFill>
                  <a:srgbClr val="0070C0"/>
                </a:solidFill>
              </a:rPr>
              <a:t>Adenosine </a:t>
            </a:r>
            <a:endParaRPr lang="en-US" sz="1800" i="1" dirty="0" smtClean="0">
              <a:solidFill>
                <a:srgbClr val="0070C0"/>
              </a:solidFill>
            </a:endParaRPr>
          </a:p>
          <a:p>
            <a:pPr lvl="1"/>
            <a:r>
              <a:rPr lang="en-US" sz="1800" i="1" dirty="0" smtClean="0">
                <a:solidFill>
                  <a:srgbClr val="0070C0"/>
                </a:solidFill>
              </a:rPr>
              <a:t>while we’re awake</a:t>
            </a:r>
            <a:r>
              <a:rPr lang="en-US" sz="1800" dirty="0" smtClean="0">
                <a:solidFill>
                  <a:srgbClr val="0070C0"/>
                </a:solidFill>
              </a:rPr>
              <a:t>, it builds up &amp; causes drowsiness</a:t>
            </a:r>
          </a:p>
          <a:p>
            <a:pPr lvl="1"/>
            <a:r>
              <a:rPr lang="en-US" sz="1800" dirty="0" smtClean="0">
                <a:solidFill>
                  <a:srgbClr val="0070C0"/>
                </a:solidFill>
              </a:rPr>
              <a:t>breaks down as we sleep</a:t>
            </a:r>
          </a:p>
          <a:p>
            <a:pPr lvl="1"/>
            <a:endParaRPr lang="en-US" sz="1600" dirty="0" smtClean="0">
              <a:solidFill>
                <a:srgbClr val="0070C0"/>
              </a:solidFill>
            </a:endParaRPr>
          </a:p>
          <a:p>
            <a:pPr lvl="1"/>
            <a:endParaRPr lang="en-US" sz="1600" dirty="0" smtClean="0">
              <a:solidFill>
                <a:srgbClr val="0070C0"/>
              </a:solidFill>
            </a:endParaRPr>
          </a:p>
          <a:p>
            <a:pPr marL="402336" lvl="1" indent="0">
              <a:buNone/>
            </a:pPr>
            <a:endParaRPr lang="en-US" sz="1400" dirty="0">
              <a:solidFill>
                <a:srgbClr val="0070C0"/>
              </a:solidFill>
            </a:endParaRPr>
          </a:p>
        </p:txBody>
      </p:sp>
    </p:spTree>
    <p:extLst>
      <p:ext uri="{BB962C8B-B14F-4D97-AF65-F5344CB8AC3E}">
        <p14:creationId xmlns:p14="http://schemas.microsoft.com/office/powerpoint/2010/main" val="29523990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612250" y="228600"/>
            <a:ext cx="6769750" cy="1143000"/>
          </a:xfrm>
        </p:spPr>
        <p:txBody>
          <a:bodyPr>
            <a:noAutofit/>
          </a:bodyPr>
          <a:lstStyle/>
          <a:p>
            <a:r>
              <a:rPr lang="en-US" sz="3200" dirty="0" smtClean="0">
                <a:solidFill>
                  <a:schemeClr val="accent5">
                    <a:lumMod val="50000"/>
                  </a:schemeClr>
                </a:solidFill>
              </a:rPr>
              <a:t>The Chemicals of Sleep… or not</a:t>
            </a:r>
            <a:endParaRPr lang="en-US" sz="3200" dirty="0">
              <a:solidFill>
                <a:schemeClr val="accent5">
                  <a:lumMod val="50000"/>
                </a:schemeClr>
              </a:solidFill>
            </a:endParaRPr>
          </a:p>
        </p:txBody>
      </p:sp>
      <p:pic>
        <p:nvPicPr>
          <p:cNvPr id="1032" name="Picture 8" descr="http://www.drfrancescott.com/images/neurotransmitt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73162" y="1371600"/>
            <a:ext cx="4889838"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800" y="1828800"/>
            <a:ext cx="2688016"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95915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ncer.jpeg"/>
          <p:cNvPicPr>
            <a:picLocks noChangeAspect="1"/>
          </p:cNvPicPr>
          <p:nvPr/>
        </p:nvPicPr>
        <p:blipFill>
          <a:blip r:embed="rId2" cstate="print"/>
          <a:stretch>
            <a:fillRect/>
          </a:stretch>
        </p:blipFill>
        <p:spPr>
          <a:xfrm>
            <a:off x="3810000" y="1524000"/>
            <a:ext cx="1524000" cy="1546860"/>
          </a:xfrm>
          <a:prstGeom prst="rect">
            <a:avLst/>
          </a:prstGeom>
        </p:spPr>
      </p:pic>
      <p:sp>
        <p:nvSpPr>
          <p:cNvPr id="3" name="Rectangle 2"/>
          <p:cNvSpPr/>
          <p:nvPr/>
        </p:nvSpPr>
        <p:spPr>
          <a:xfrm>
            <a:off x="1295400" y="5867400"/>
            <a:ext cx="7162800" cy="276999"/>
          </a:xfrm>
          <a:prstGeom prst="rect">
            <a:avLst/>
          </a:prstGeom>
        </p:spPr>
        <p:txBody>
          <a:bodyPr wrap="square">
            <a:spAutoFit/>
          </a:bodyPr>
          <a:lstStyle/>
          <a:p>
            <a:r>
              <a:rPr lang="en-US" sz="1200" dirty="0" smtClean="0"/>
              <a:t>http</a:t>
            </a:r>
            <a:r>
              <a:rPr lang="en-US" sz="1200" dirty="0"/>
              <a:t>://psychology.about.com/od/sensationandperception/ig/Optical-Illusions/spinning-dancer-illusion.htmgif</a:t>
            </a:r>
          </a:p>
        </p:txBody>
      </p:sp>
      <p:sp>
        <p:nvSpPr>
          <p:cNvPr id="4" name="TextBox 3"/>
          <p:cNvSpPr txBox="1"/>
          <p:nvPr/>
        </p:nvSpPr>
        <p:spPr>
          <a:xfrm>
            <a:off x="3971985" y="3733800"/>
            <a:ext cx="1503938" cy="400110"/>
          </a:xfrm>
          <a:prstGeom prst="rect">
            <a:avLst/>
          </a:prstGeom>
          <a:noFill/>
        </p:spPr>
        <p:txBody>
          <a:bodyPr wrap="none" rtlCol="0">
            <a:spAutoFit/>
          </a:bodyPr>
          <a:lstStyle/>
          <a:p>
            <a:pPr algn="ctr"/>
            <a:r>
              <a:rPr lang="en-US" sz="2000" dirty="0" smtClean="0">
                <a:solidFill>
                  <a:srgbClr val="7030A0"/>
                </a:solidFill>
              </a:rPr>
              <a:t>individuation</a:t>
            </a:r>
            <a:endParaRPr lang="en-US" sz="2000" dirty="0">
              <a:solidFill>
                <a:srgbClr val="7030A0"/>
              </a:solidFill>
            </a:endParaRPr>
          </a:p>
        </p:txBody>
      </p:sp>
    </p:spTree>
    <p:extLst>
      <p:ext uri="{BB962C8B-B14F-4D97-AF65-F5344CB8AC3E}">
        <p14:creationId xmlns:p14="http://schemas.microsoft.com/office/powerpoint/2010/main" val="1276719314"/>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95400" y="0"/>
            <a:ext cx="7498080" cy="1143000"/>
          </a:xfrm>
        </p:spPr>
        <p:txBody>
          <a:bodyPr>
            <a:normAutofit/>
          </a:bodyPr>
          <a:lstStyle/>
          <a:p>
            <a:r>
              <a:rPr lang="en-US" sz="3200" dirty="0" smtClean="0"/>
              <a:t>Stages of sleep: Non-REM</a:t>
            </a:r>
            <a:endParaRPr lang="en-US" sz="3200" dirty="0"/>
          </a:p>
        </p:txBody>
      </p:sp>
      <p:sp>
        <p:nvSpPr>
          <p:cNvPr id="6" name="Rectangle 5"/>
          <p:cNvSpPr/>
          <p:nvPr/>
        </p:nvSpPr>
        <p:spPr>
          <a:xfrm>
            <a:off x="1143000" y="685800"/>
            <a:ext cx="8229600" cy="7417415"/>
          </a:xfrm>
          <a:prstGeom prst="rect">
            <a:avLst/>
          </a:prstGeom>
        </p:spPr>
        <p:txBody>
          <a:bodyPr wrap="square">
            <a:spAutoFit/>
          </a:bodyPr>
          <a:lstStyle/>
          <a:p>
            <a:pPr lvl="0">
              <a:spcBef>
                <a:spcPct val="0"/>
              </a:spcBef>
            </a:pPr>
            <a:endParaRPr lang="en-US" dirty="0" smtClean="0">
              <a:solidFill>
                <a:srgbClr val="002060"/>
              </a:solidFill>
              <a:latin typeface="Times New Roman" pitchFamily="18" charset="0"/>
              <a:ea typeface="+mj-ea"/>
              <a:cs typeface="Times New Roman" pitchFamily="18" charset="0"/>
            </a:endParaRPr>
          </a:p>
          <a:p>
            <a:pPr lvl="0">
              <a:spcBef>
                <a:spcPct val="0"/>
              </a:spcBef>
            </a:pPr>
            <a:r>
              <a:rPr lang="en-US" dirty="0" smtClean="0">
                <a:solidFill>
                  <a:srgbClr val="002060"/>
                </a:solidFill>
                <a:latin typeface="Times New Roman" pitchFamily="18" charset="0"/>
                <a:ea typeface="+mj-ea"/>
                <a:cs typeface="Times New Roman" pitchFamily="18" charset="0"/>
              </a:rPr>
              <a:t>	</a:t>
            </a:r>
            <a:r>
              <a:rPr lang="en-US" dirty="0" err="1" smtClean="0">
                <a:solidFill>
                  <a:srgbClr val="002060"/>
                </a:solidFill>
                <a:latin typeface="Times New Roman" pitchFamily="18" charset="0"/>
                <a:ea typeface="+mj-ea"/>
                <a:cs typeface="Times New Roman" pitchFamily="18" charset="0"/>
              </a:rPr>
              <a:t>N1</a:t>
            </a:r>
            <a:r>
              <a:rPr lang="en-US" dirty="0" smtClean="0">
                <a:solidFill>
                  <a:srgbClr val="002060"/>
                </a:solidFill>
                <a:ea typeface="+mj-ea"/>
                <a:cs typeface="+mj-cs"/>
              </a:rPr>
              <a:t> </a:t>
            </a:r>
            <a:r>
              <a:rPr lang="en-US" sz="2000" dirty="0" smtClean="0">
                <a:solidFill>
                  <a:srgbClr val="002060"/>
                </a:solidFill>
                <a:ea typeface="+mj-ea"/>
                <a:cs typeface="+mj-cs"/>
              </a:rPr>
              <a:t> -  	</a:t>
            </a:r>
            <a:r>
              <a:rPr lang="en-US" dirty="0" smtClean="0">
                <a:solidFill>
                  <a:srgbClr val="002060"/>
                </a:solidFill>
              </a:rPr>
              <a:t>hypnic myoclonia</a:t>
            </a:r>
          </a:p>
          <a:p>
            <a:pPr lvl="0">
              <a:spcBef>
                <a:spcPct val="0"/>
              </a:spcBef>
            </a:pPr>
            <a:r>
              <a:rPr lang="en-US" dirty="0" smtClean="0">
                <a:solidFill>
                  <a:srgbClr val="002060"/>
                </a:solidFill>
              </a:rPr>
              <a:t>	 	(similar to when we jump when startled)</a:t>
            </a:r>
            <a:endParaRPr lang="en-US" sz="2000" dirty="0" smtClean="0">
              <a:solidFill>
                <a:srgbClr val="002060"/>
              </a:solidFill>
              <a:ea typeface="+mj-ea"/>
              <a:cs typeface="+mj-cs"/>
            </a:endParaRPr>
          </a:p>
          <a:p>
            <a:pPr lvl="0">
              <a:spcBef>
                <a:spcPct val="0"/>
              </a:spcBef>
            </a:pPr>
            <a:r>
              <a:rPr lang="en-US" sz="2000" dirty="0" smtClean="0">
                <a:solidFill>
                  <a:srgbClr val="002060"/>
                </a:solidFill>
                <a:latin typeface="Times New Roman" pitchFamily="18" charset="0"/>
                <a:cs typeface="Times New Roman" pitchFamily="18" charset="0"/>
              </a:rPr>
              <a:t>	</a:t>
            </a:r>
            <a:r>
              <a:rPr lang="en-US" sz="2000" dirty="0" err="1" smtClean="0">
                <a:solidFill>
                  <a:srgbClr val="002060"/>
                </a:solidFill>
                <a:latin typeface="Times New Roman" pitchFamily="18" charset="0"/>
                <a:cs typeface="Times New Roman" pitchFamily="18" charset="0"/>
              </a:rPr>
              <a:t>N2</a:t>
            </a:r>
            <a:r>
              <a:rPr lang="en-US" sz="2000" dirty="0" smtClean="0">
                <a:solidFill>
                  <a:srgbClr val="002060"/>
                </a:solidFill>
                <a:latin typeface="Times New Roman" pitchFamily="18" charset="0"/>
                <a:cs typeface="Times New Roman" pitchFamily="18" charset="0"/>
              </a:rPr>
              <a:t>-	</a:t>
            </a:r>
            <a:endParaRPr lang="en-US" sz="2000" dirty="0" smtClean="0">
              <a:solidFill>
                <a:srgbClr val="002060"/>
              </a:solidFill>
              <a:ea typeface="+mj-ea"/>
              <a:cs typeface="+mj-cs"/>
            </a:endParaRPr>
          </a:p>
          <a:p>
            <a:pPr lvl="0">
              <a:spcBef>
                <a:spcPct val="0"/>
              </a:spcBef>
            </a:pPr>
            <a:r>
              <a:rPr lang="en-US" sz="2000" dirty="0" smtClean="0">
                <a:solidFill>
                  <a:srgbClr val="002060"/>
                </a:solidFill>
                <a:latin typeface="Times New Roman" pitchFamily="18" charset="0"/>
                <a:cs typeface="Times New Roman" pitchFamily="18" charset="0"/>
              </a:rPr>
              <a:t>	</a:t>
            </a:r>
            <a:r>
              <a:rPr lang="en-US" sz="2000" dirty="0" err="1" smtClean="0">
                <a:solidFill>
                  <a:srgbClr val="002060"/>
                </a:solidFill>
                <a:latin typeface="Times New Roman" pitchFamily="18" charset="0"/>
                <a:cs typeface="Times New Roman" pitchFamily="18" charset="0"/>
              </a:rPr>
              <a:t>N3</a:t>
            </a:r>
            <a:r>
              <a:rPr lang="en-US" sz="2000" dirty="0" smtClean="0">
                <a:solidFill>
                  <a:srgbClr val="002060"/>
                </a:solidFill>
                <a:latin typeface="Times New Roman" pitchFamily="18" charset="0"/>
                <a:cs typeface="Times New Roman" pitchFamily="18" charset="0"/>
              </a:rPr>
              <a:t>-	Deep sleep- </a:t>
            </a:r>
            <a:r>
              <a:rPr lang="en-US" dirty="0" smtClean="0">
                <a:solidFill>
                  <a:srgbClr val="002060"/>
                </a:solidFill>
                <a:cs typeface="Times New Roman" pitchFamily="18" charset="0"/>
              </a:rPr>
              <a:t>slow delta waves start</a:t>
            </a:r>
          </a:p>
          <a:p>
            <a:pPr lvl="0">
              <a:spcBef>
                <a:spcPct val="0"/>
              </a:spcBef>
            </a:pPr>
            <a:r>
              <a:rPr lang="en-US" dirty="0" smtClean="0">
                <a:solidFill>
                  <a:srgbClr val="002060"/>
                </a:solidFill>
                <a:cs typeface="Times New Roman" pitchFamily="18" charset="0"/>
              </a:rPr>
              <a:t>		growth hormones</a:t>
            </a:r>
          </a:p>
          <a:p>
            <a:pPr lvl="0">
              <a:spcBef>
                <a:spcPct val="0"/>
              </a:spcBef>
            </a:pPr>
            <a:r>
              <a:rPr lang="en-US" sz="2000" dirty="0" err="1" smtClean="0">
                <a:solidFill>
                  <a:srgbClr val="002060"/>
                </a:solidFill>
                <a:latin typeface="Times New Roman" pitchFamily="18" charset="0"/>
                <a:cs typeface="Times New Roman" pitchFamily="18" charset="0"/>
              </a:rPr>
              <a:t>N4</a:t>
            </a:r>
            <a:r>
              <a:rPr lang="en-US" sz="2000" dirty="0" smtClean="0">
                <a:solidFill>
                  <a:srgbClr val="002060"/>
                </a:solidFill>
                <a:latin typeface="Times New Roman" pitchFamily="18" charset="0"/>
                <a:cs typeface="Times New Roman" pitchFamily="18" charset="0"/>
              </a:rPr>
              <a:t>  </a:t>
            </a:r>
            <a:r>
              <a:rPr lang="en-US" dirty="0" smtClean="0">
                <a:solidFill>
                  <a:srgbClr val="002060"/>
                </a:solidFill>
                <a:cs typeface="Times New Roman" pitchFamily="18" charset="0"/>
              </a:rPr>
              <a:t>Deepest Sleep</a:t>
            </a:r>
          </a:p>
          <a:p>
            <a:pPr lvl="0">
              <a:spcBef>
                <a:spcPct val="0"/>
              </a:spcBef>
            </a:pPr>
            <a:r>
              <a:rPr lang="en-US" dirty="0" smtClean="0">
                <a:solidFill>
                  <a:srgbClr val="002060"/>
                </a:solidFill>
                <a:cs typeface="Times New Roman" pitchFamily="18" charset="0"/>
              </a:rPr>
              <a:t>	Delta-waves</a:t>
            </a:r>
          </a:p>
          <a:p>
            <a:pPr lvl="2">
              <a:spcBef>
                <a:spcPct val="0"/>
              </a:spcBef>
            </a:pPr>
            <a:r>
              <a:rPr lang="en-US" dirty="0" smtClean="0">
                <a:solidFill>
                  <a:srgbClr val="002060"/>
                </a:solidFill>
                <a:ea typeface="+mj-ea"/>
                <a:cs typeface="Times New Roman" pitchFamily="18" charset="0"/>
              </a:rPr>
              <a:t>Difficult to wake</a:t>
            </a:r>
          </a:p>
          <a:p>
            <a:pPr lvl="2">
              <a:spcBef>
                <a:spcPct val="0"/>
              </a:spcBef>
            </a:pPr>
            <a:r>
              <a:rPr lang="en-US" dirty="0" smtClean="0">
                <a:solidFill>
                  <a:srgbClr val="002060"/>
                </a:solidFill>
                <a:ea typeface="+mj-ea"/>
                <a:cs typeface="Times New Roman" pitchFamily="18" charset="0"/>
              </a:rPr>
              <a:t>Bed-wetting</a:t>
            </a:r>
          </a:p>
          <a:p>
            <a:pPr lvl="2">
              <a:spcBef>
                <a:spcPct val="0"/>
              </a:spcBef>
            </a:pPr>
            <a:r>
              <a:rPr lang="en-US" dirty="0" smtClean="0">
                <a:solidFill>
                  <a:srgbClr val="002060"/>
                </a:solidFill>
                <a:ea typeface="+mj-ea"/>
                <a:cs typeface="Times New Roman" pitchFamily="18" charset="0"/>
              </a:rPr>
              <a:t>Night terrors</a:t>
            </a:r>
          </a:p>
          <a:p>
            <a:pPr lvl="2">
              <a:spcBef>
                <a:spcPct val="0"/>
              </a:spcBef>
            </a:pPr>
            <a:r>
              <a:rPr lang="en-US" dirty="0" smtClean="0">
                <a:solidFill>
                  <a:srgbClr val="002060"/>
                </a:solidFill>
                <a:ea typeface="+mj-ea"/>
                <a:cs typeface="Times New Roman" pitchFamily="18" charset="0"/>
              </a:rPr>
              <a:t>Sleep walking</a:t>
            </a:r>
          </a:p>
          <a:p>
            <a:pPr lvl="2">
              <a:spcBef>
                <a:spcPct val="0"/>
              </a:spcBef>
            </a:pPr>
            <a:r>
              <a:rPr lang="en-US" dirty="0" smtClean="0">
                <a:solidFill>
                  <a:srgbClr val="002060"/>
                </a:solidFill>
                <a:ea typeface="+mj-ea"/>
                <a:cs typeface="Times New Roman" pitchFamily="18" charset="0"/>
              </a:rPr>
              <a:t>Growth hormones for children &amp; young adults</a:t>
            </a:r>
          </a:p>
          <a:p>
            <a:pPr lvl="2">
              <a:spcBef>
                <a:spcPct val="0"/>
              </a:spcBef>
            </a:pPr>
            <a:r>
              <a:rPr lang="en-US" dirty="0" smtClean="0">
                <a:solidFill>
                  <a:srgbClr val="002060"/>
                </a:solidFill>
                <a:ea typeface="+mj-ea"/>
                <a:cs typeface="Times New Roman" pitchFamily="18" charset="0"/>
              </a:rPr>
              <a:t>Immune System kicks in</a:t>
            </a:r>
          </a:p>
          <a:p>
            <a:pPr lvl="2">
              <a:spcBef>
                <a:spcPct val="0"/>
              </a:spcBef>
            </a:pPr>
            <a:r>
              <a:rPr lang="en-US" dirty="0" smtClean="0">
                <a:solidFill>
                  <a:srgbClr val="002060"/>
                </a:solidFill>
                <a:ea typeface="+mj-ea"/>
                <a:cs typeface="Times New Roman" pitchFamily="18" charset="0"/>
              </a:rPr>
              <a:t>Repairs damages (inc. those caused by stress)</a:t>
            </a:r>
          </a:p>
          <a:p>
            <a:pPr lvl="2">
              <a:spcBef>
                <a:spcPct val="0"/>
              </a:spcBef>
            </a:pPr>
            <a:r>
              <a:rPr lang="en-US" dirty="0" smtClean="0">
                <a:solidFill>
                  <a:srgbClr val="002060"/>
                </a:solidFill>
                <a:ea typeface="+mj-ea"/>
                <a:cs typeface="Times New Roman" pitchFamily="18" charset="0"/>
              </a:rPr>
              <a:t>Beauty sleep</a:t>
            </a:r>
          </a:p>
          <a:p>
            <a:pPr lvl="2">
              <a:spcBef>
                <a:spcPct val="0"/>
              </a:spcBef>
            </a:pPr>
            <a:r>
              <a:rPr lang="en-US" dirty="0" smtClean="0">
                <a:solidFill>
                  <a:srgbClr val="002060"/>
                </a:solidFill>
                <a:ea typeface="+mj-ea"/>
                <a:cs typeface="Times New Roman" pitchFamily="18" charset="0"/>
              </a:rPr>
              <a:t>Consolidate memory</a:t>
            </a:r>
          </a:p>
          <a:p>
            <a:pPr lvl="2">
              <a:spcBef>
                <a:spcPct val="0"/>
              </a:spcBef>
            </a:pPr>
            <a:r>
              <a:rPr lang="en-US" dirty="0" smtClean="0">
                <a:solidFill>
                  <a:srgbClr val="002060"/>
                </a:solidFill>
                <a:ea typeface="+mj-ea"/>
                <a:cs typeface="Times New Roman" pitchFamily="18" charset="0"/>
              </a:rPr>
              <a:t>Encode memory (improves learning ability)</a:t>
            </a:r>
          </a:p>
          <a:p>
            <a:pPr lvl="2">
              <a:spcBef>
                <a:spcPct val="0"/>
              </a:spcBef>
            </a:pPr>
            <a:r>
              <a:rPr lang="en-US" dirty="0" smtClean="0">
                <a:solidFill>
                  <a:srgbClr val="002060"/>
                </a:solidFill>
                <a:ea typeface="+mj-ea"/>
                <a:cs typeface="Times New Roman" pitchFamily="18" charset="0"/>
              </a:rPr>
              <a:t>Sleep amnesia- we don’t remember phone calls, alarms, etc.</a:t>
            </a:r>
          </a:p>
          <a:p>
            <a:pPr>
              <a:spcBef>
                <a:spcPct val="0"/>
              </a:spcBef>
            </a:pPr>
            <a:endParaRPr lang="en-US" dirty="0" smtClean="0">
              <a:solidFill>
                <a:srgbClr val="002060"/>
              </a:solidFill>
              <a:ea typeface="+mj-ea"/>
              <a:cs typeface="Times New Roman" pitchFamily="18" charset="0"/>
            </a:endParaRPr>
          </a:p>
          <a:p>
            <a:pPr>
              <a:spcBef>
                <a:spcPct val="0"/>
              </a:spcBef>
              <a:buClr>
                <a:srgbClr val="C00000"/>
              </a:buClr>
              <a:buFont typeface="Wingdings" pitchFamily="2" charset="2"/>
              <a:buChar char="ü"/>
            </a:pPr>
            <a:r>
              <a:rPr lang="en-US" b="1" dirty="0">
                <a:solidFill>
                  <a:srgbClr val="002060"/>
                </a:solidFill>
                <a:ea typeface="+mj-ea"/>
                <a:cs typeface="Times New Roman" pitchFamily="18" charset="0"/>
              </a:rPr>
              <a:t>D</a:t>
            </a:r>
            <a:r>
              <a:rPr lang="en-US" b="1" dirty="0" smtClean="0">
                <a:solidFill>
                  <a:srgbClr val="002060"/>
                </a:solidFill>
                <a:ea typeface="+mj-ea"/>
                <a:cs typeface="Times New Roman" pitchFamily="18" charset="0"/>
              </a:rPr>
              <a:t>ream science experts  believe most dreams are during REM sleep</a:t>
            </a:r>
          </a:p>
          <a:p>
            <a:pPr>
              <a:spcBef>
                <a:spcPct val="0"/>
              </a:spcBef>
            </a:pPr>
            <a:endParaRPr lang="en-US" dirty="0" smtClean="0">
              <a:solidFill>
                <a:srgbClr val="002060"/>
              </a:solidFill>
              <a:ea typeface="+mj-ea"/>
              <a:cs typeface="Times New Roman" pitchFamily="18" charset="0"/>
            </a:endParaRPr>
          </a:p>
          <a:p>
            <a:pPr>
              <a:spcBef>
                <a:spcPct val="0"/>
              </a:spcBef>
            </a:pPr>
            <a:endParaRPr lang="en-US" dirty="0" smtClean="0">
              <a:solidFill>
                <a:srgbClr val="002060"/>
              </a:solidFill>
              <a:ea typeface="+mj-ea"/>
              <a:cs typeface="Times New Roman" pitchFamily="18" charset="0"/>
            </a:endParaRPr>
          </a:p>
          <a:p>
            <a:pPr>
              <a:spcBef>
                <a:spcPct val="0"/>
              </a:spcBef>
            </a:pPr>
            <a:r>
              <a:rPr lang="en-US" dirty="0" smtClean="0">
                <a:solidFill>
                  <a:srgbClr val="002060"/>
                </a:solidFill>
                <a:ea typeface="+mj-ea"/>
                <a:cs typeface="Times New Roman" pitchFamily="18" charset="0"/>
              </a:rPr>
              <a:t>	</a:t>
            </a:r>
          </a:p>
          <a:p>
            <a:pPr>
              <a:spcBef>
                <a:spcPct val="0"/>
              </a:spcBef>
            </a:pPr>
            <a:endParaRPr lang="en-US" dirty="0" smtClean="0">
              <a:solidFill>
                <a:srgbClr val="002060"/>
              </a:solidFill>
              <a:ea typeface="+mj-ea"/>
              <a:cs typeface="Times New Roman" pitchFamily="18" charset="0"/>
            </a:endParaRPr>
          </a:p>
          <a:p>
            <a:pPr lvl="2">
              <a:spcBef>
                <a:spcPct val="0"/>
              </a:spcBef>
            </a:pPr>
            <a:endParaRPr lang="en-US" dirty="0">
              <a:solidFill>
                <a:srgbClr val="002060"/>
              </a:solidFill>
              <a:ea typeface="+mj-ea"/>
              <a:cs typeface="+mj-cs"/>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95400" y="152400"/>
            <a:ext cx="7498080" cy="1143000"/>
          </a:xfrm>
        </p:spPr>
        <p:txBody>
          <a:bodyPr>
            <a:normAutofit/>
          </a:bodyPr>
          <a:lstStyle/>
          <a:p>
            <a:r>
              <a:rPr lang="en-US" sz="3200" dirty="0" smtClean="0"/>
              <a:t>Stages of sleep: REM</a:t>
            </a:r>
            <a:endParaRPr lang="en-US" sz="3200" dirty="0"/>
          </a:p>
        </p:txBody>
      </p:sp>
      <p:sp>
        <p:nvSpPr>
          <p:cNvPr id="6" name="Rectangle 5"/>
          <p:cNvSpPr/>
          <p:nvPr/>
        </p:nvSpPr>
        <p:spPr>
          <a:xfrm>
            <a:off x="1524000" y="914400"/>
            <a:ext cx="7010400" cy="7140416"/>
          </a:xfrm>
          <a:prstGeom prst="rect">
            <a:avLst/>
          </a:prstGeom>
        </p:spPr>
        <p:txBody>
          <a:bodyPr wrap="square">
            <a:spAutoFit/>
          </a:bodyPr>
          <a:lstStyle/>
          <a:p>
            <a:pPr lvl="0">
              <a:spcBef>
                <a:spcPct val="0"/>
              </a:spcBef>
            </a:pPr>
            <a:endParaRPr lang="en-US" dirty="0" smtClean="0">
              <a:solidFill>
                <a:srgbClr val="002060"/>
              </a:solidFill>
              <a:latin typeface="Times New Roman" pitchFamily="18" charset="0"/>
              <a:ea typeface="+mj-ea"/>
              <a:cs typeface="Times New Roman" pitchFamily="18" charset="0"/>
            </a:endParaRPr>
          </a:p>
          <a:p>
            <a:pPr>
              <a:spcBef>
                <a:spcPct val="0"/>
              </a:spcBef>
              <a:buFont typeface="Arial" pitchFamily="34" charset="0"/>
              <a:buChar char="•"/>
            </a:pPr>
            <a:r>
              <a:rPr lang="en-US" sz="2000" dirty="0" smtClean="0">
                <a:solidFill>
                  <a:srgbClr val="002060"/>
                </a:solidFill>
                <a:cs typeface="Times New Roman" pitchFamily="18" charset="0"/>
              </a:rPr>
              <a:t>Necessary to survive</a:t>
            </a:r>
          </a:p>
          <a:p>
            <a:pPr>
              <a:spcBef>
                <a:spcPct val="0"/>
              </a:spcBef>
              <a:buFont typeface="Arial" pitchFamily="34" charset="0"/>
              <a:buChar char="•"/>
            </a:pPr>
            <a:r>
              <a:rPr lang="en-US" sz="2000" dirty="0" smtClean="0">
                <a:solidFill>
                  <a:srgbClr val="002060"/>
                </a:solidFill>
                <a:cs typeface="Times New Roman" pitchFamily="18" charset="0"/>
              </a:rPr>
              <a:t>Necessary for brain development (even for infants)</a:t>
            </a:r>
          </a:p>
          <a:p>
            <a:pPr>
              <a:spcBef>
                <a:spcPct val="0"/>
              </a:spcBef>
            </a:pPr>
            <a:endParaRPr lang="en-US" sz="2000" dirty="0" smtClean="0">
              <a:solidFill>
                <a:srgbClr val="002060"/>
              </a:solidFill>
              <a:latin typeface="Times New Roman" pitchFamily="18" charset="0"/>
              <a:ea typeface="+mj-ea"/>
              <a:cs typeface="Times New Roman" pitchFamily="18" charset="0"/>
            </a:endParaRPr>
          </a:p>
          <a:p>
            <a:pPr>
              <a:spcBef>
                <a:spcPct val="0"/>
              </a:spcBef>
            </a:pPr>
            <a:r>
              <a:rPr lang="en-US" sz="2000" dirty="0" smtClean="0">
                <a:solidFill>
                  <a:srgbClr val="002060"/>
                </a:solidFill>
                <a:latin typeface="Times New Roman" pitchFamily="18" charset="0"/>
                <a:ea typeface="+mj-ea"/>
                <a:cs typeface="Times New Roman" pitchFamily="18" charset="0"/>
              </a:rPr>
              <a:t>REM	</a:t>
            </a:r>
            <a:r>
              <a:rPr lang="en-US" dirty="0">
                <a:solidFill>
                  <a:srgbClr val="002060"/>
                </a:solidFill>
                <a:cs typeface="Times New Roman" pitchFamily="18" charset="0"/>
              </a:rPr>
              <a:t>Complex brain activity with delta waves</a:t>
            </a:r>
          </a:p>
          <a:p>
            <a:pPr>
              <a:spcBef>
                <a:spcPct val="0"/>
              </a:spcBef>
            </a:pPr>
            <a:r>
              <a:rPr lang="en-US" dirty="0">
                <a:solidFill>
                  <a:srgbClr val="002060"/>
                </a:solidFill>
                <a:cs typeface="Times New Roman" pitchFamily="18" charset="0"/>
              </a:rPr>
              <a:t>	As active when we’re awake </a:t>
            </a:r>
          </a:p>
          <a:p>
            <a:pPr>
              <a:spcBef>
                <a:spcPct val="0"/>
              </a:spcBef>
            </a:pPr>
            <a:r>
              <a:rPr lang="en-US" dirty="0" smtClean="0">
                <a:solidFill>
                  <a:srgbClr val="002060"/>
                </a:solidFill>
                <a:ea typeface="+mj-ea"/>
                <a:cs typeface="Times New Roman" pitchFamily="18" charset="0"/>
              </a:rPr>
              <a:t>	Rapid and irregular breathing</a:t>
            </a:r>
          </a:p>
          <a:p>
            <a:pPr>
              <a:spcBef>
                <a:spcPct val="0"/>
              </a:spcBef>
            </a:pPr>
            <a:r>
              <a:rPr lang="en-US" dirty="0" smtClean="0">
                <a:solidFill>
                  <a:srgbClr val="002060"/>
                </a:solidFill>
                <a:ea typeface="+mj-ea"/>
                <a:cs typeface="Times New Roman" pitchFamily="18" charset="0"/>
              </a:rPr>
              <a:t>	Blood pressure rises</a:t>
            </a:r>
          </a:p>
          <a:p>
            <a:pPr>
              <a:spcBef>
                <a:spcPct val="0"/>
              </a:spcBef>
            </a:pPr>
            <a:r>
              <a:rPr lang="en-US" dirty="0" smtClean="0">
                <a:solidFill>
                  <a:srgbClr val="002060"/>
                </a:solidFill>
                <a:ea typeface="+mj-ea"/>
                <a:cs typeface="Times New Roman" pitchFamily="18" charset="0"/>
              </a:rPr>
              <a:t>	Body paralysis</a:t>
            </a:r>
            <a:r>
              <a:rPr lang="en-US" dirty="0" smtClean="0">
                <a:solidFill>
                  <a:srgbClr val="002060"/>
                </a:solidFill>
                <a:cs typeface="Times New Roman" pitchFamily="18" charset="0"/>
              </a:rPr>
              <a:t> </a:t>
            </a:r>
          </a:p>
          <a:p>
            <a:pPr>
              <a:spcBef>
                <a:spcPct val="0"/>
              </a:spcBef>
            </a:pPr>
            <a:r>
              <a:rPr lang="en-US" dirty="0" smtClean="0">
                <a:solidFill>
                  <a:srgbClr val="002060"/>
                </a:solidFill>
                <a:cs typeface="Times New Roman" pitchFamily="18" charset="0"/>
              </a:rPr>
              <a:t> </a:t>
            </a:r>
          </a:p>
          <a:p>
            <a:pPr>
              <a:spcBef>
                <a:spcPct val="0"/>
              </a:spcBef>
            </a:pPr>
            <a:r>
              <a:rPr lang="en-US" dirty="0" smtClean="0">
                <a:solidFill>
                  <a:srgbClr val="002060"/>
                </a:solidFill>
                <a:cs typeface="Times New Roman" pitchFamily="18" charset="0"/>
              </a:rPr>
              <a:t>	Across species, females have more delta waves</a:t>
            </a:r>
          </a:p>
          <a:p>
            <a:pPr>
              <a:spcBef>
                <a:spcPct val="0"/>
              </a:spcBef>
            </a:pPr>
            <a:r>
              <a:rPr lang="en-US" dirty="0" smtClean="0">
                <a:solidFill>
                  <a:srgbClr val="002060"/>
                </a:solidFill>
                <a:cs typeface="Times New Roman" pitchFamily="18" charset="0"/>
              </a:rPr>
              <a:t>	</a:t>
            </a:r>
          </a:p>
          <a:p>
            <a:pPr>
              <a:spcBef>
                <a:spcPct val="0"/>
              </a:spcBef>
            </a:pPr>
            <a:endParaRPr lang="en-US" dirty="0" smtClean="0">
              <a:solidFill>
                <a:srgbClr val="002060"/>
              </a:solidFill>
              <a:ea typeface="+mj-ea"/>
              <a:cs typeface="Times New Roman" pitchFamily="18" charset="0"/>
            </a:endParaRPr>
          </a:p>
          <a:p>
            <a:pPr>
              <a:spcBef>
                <a:spcPct val="0"/>
              </a:spcBef>
            </a:pPr>
            <a:r>
              <a:rPr lang="en-US" dirty="0" smtClean="0">
                <a:solidFill>
                  <a:srgbClr val="002060"/>
                </a:solidFill>
                <a:ea typeface="+mj-ea"/>
                <a:cs typeface="Times New Roman" pitchFamily="18" charset="0"/>
              </a:rPr>
              <a:t>Sleep starts because</a:t>
            </a:r>
          </a:p>
          <a:p>
            <a:pPr>
              <a:spcBef>
                <a:spcPct val="0"/>
              </a:spcBef>
            </a:pPr>
            <a:r>
              <a:rPr lang="en-US" dirty="0" smtClean="0">
                <a:solidFill>
                  <a:srgbClr val="002060"/>
                </a:solidFill>
                <a:ea typeface="+mj-ea"/>
                <a:cs typeface="Times New Roman" pitchFamily="18" charset="0"/>
              </a:rPr>
              <a:t>the Pons  sends  signals             Thalamus                Cerebral cortex</a:t>
            </a:r>
          </a:p>
          <a:p>
            <a:pPr>
              <a:spcBef>
                <a:spcPct val="0"/>
              </a:spcBef>
            </a:pPr>
            <a:endParaRPr lang="en-US" dirty="0" smtClean="0">
              <a:solidFill>
                <a:srgbClr val="002060"/>
              </a:solidFill>
              <a:ea typeface="+mj-ea"/>
              <a:cs typeface="Times New Roman" pitchFamily="18" charset="0"/>
            </a:endParaRPr>
          </a:p>
          <a:p>
            <a:pPr>
              <a:spcBef>
                <a:spcPct val="0"/>
              </a:spcBef>
            </a:pPr>
            <a:r>
              <a:rPr lang="en-US" dirty="0" smtClean="0">
                <a:solidFill>
                  <a:srgbClr val="002060"/>
                </a:solidFill>
                <a:ea typeface="+mj-ea"/>
                <a:cs typeface="Times New Roman" pitchFamily="18" charset="0"/>
              </a:rPr>
              <a:t>During REM Sleep</a:t>
            </a:r>
          </a:p>
          <a:p>
            <a:pPr>
              <a:spcBef>
                <a:spcPct val="0"/>
              </a:spcBef>
            </a:pPr>
            <a:r>
              <a:rPr lang="en-US" dirty="0" smtClean="0">
                <a:solidFill>
                  <a:srgbClr val="002060"/>
                </a:solidFill>
                <a:ea typeface="+mj-ea"/>
                <a:cs typeface="Times New Roman" pitchFamily="18" charset="0"/>
              </a:rPr>
              <a:t>      the cortex tries to interpret the random signals from the </a:t>
            </a:r>
            <a:r>
              <a:rPr lang="en-US" dirty="0" err="1" smtClean="0">
                <a:solidFill>
                  <a:srgbClr val="002060"/>
                </a:solidFill>
                <a:ea typeface="+mj-ea"/>
                <a:cs typeface="Times New Roman" pitchFamily="18" charset="0"/>
              </a:rPr>
              <a:t>pons</a:t>
            </a:r>
            <a:endParaRPr lang="en-US" dirty="0" smtClean="0">
              <a:solidFill>
                <a:srgbClr val="002060"/>
              </a:solidFill>
              <a:ea typeface="+mj-ea"/>
              <a:cs typeface="Times New Roman" pitchFamily="18" charset="0"/>
            </a:endParaRPr>
          </a:p>
          <a:p>
            <a:pPr>
              <a:spcBef>
                <a:spcPct val="0"/>
              </a:spcBef>
            </a:pPr>
            <a:r>
              <a:rPr lang="en-US" dirty="0" smtClean="0">
                <a:solidFill>
                  <a:srgbClr val="002060"/>
                </a:solidFill>
                <a:ea typeface="+mj-ea"/>
                <a:cs typeface="Times New Roman" pitchFamily="18" charset="0"/>
              </a:rPr>
              <a:t>	</a:t>
            </a:r>
          </a:p>
          <a:p>
            <a:pPr>
              <a:spcBef>
                <a:spcPct val="0"/>
              </a:spcBef>
            </a:pPr>
            <a:endParaRPr lang="en-US" dirty="0" smtClean="0">
              <a:solidFill>
                <a:srgbClr val="002060"/>
              </a:solidFill>
              <a:ea typeface="+mj-ea"/>
              <a:cs typeface="Times New Roman" pitchFamily="18" charset="0"/>
            </a:endParaRPr>
          </a:p>
          <a:p>
            <a:pPr>
              <a:spcBef>
                <a:spcPct val="0"/>
              </a:spcBef>
            </a:pPr>
            <a:endParaRPr lang="en-US" dirty="0" smtClean="0">
              <a:solidFill>
                <a:srgbClr val="002060"/>
              </a:solidFill>
              <a:ea typeface="+mj-ea"/>
              <a:cs typeface="Times New Roman" pitchFamily="18" charset="0"/>
            </a:endParaRPr>
          </a:p>
          <a:p>
            <a:pPr>
              <a:spcBef>
                <a:spcPct val="0"/>
              </a:spcBef>
            </a:pPr>
            <a:endParaRPr lang="en-US" dirty="0" smtClean="0">
              <a:solidFill>
                <a:srgbClr val="002060"/>
              </a:solidFill>
              <a:ea typeface="+mj-ea"/>
              <a:cs typeface="Times New Roman" pitchFamily="18" charset="0"/>
            </a:endParaRPr>
          </a:p>
          <a:p>
            <a:pPr>
              <a:spcBef>
                <a:spcPct val="0"/>
              </a:spcBef>
            </a:pPr>
            <a:r>
              <a:rPr lang="en-US" dirty="0" smtClean="0">
                <a:solidFill>
                  <a:srgbClr val="002060"/>
                </a:solidFill>
                <a:ea typeface="+mj-ea"/>
                <a:cs typeface="Times New Roman" pitchFamily="18" charset="0"/>
              </a:rPr>
              <a:t>	</a:t>
            </a:r>
          </a:p>
          <a:p>
            <a:pPr>
              <a:spcBef>
                <a:spcPct val="0"/>
              </a:spcBef>
            </a:pPr>
            <a:endParaRPr lang="en-US" dirty="0" smtClean="0">
              <a:solidFill>
                <a:srgbClr val="002060"/>
              </a:solidFill>
              <a:ea typeface="+mj-ea"/>
              <a:cs typeface="Times New Roman" pitchFamily="18" charset="0"/>
            </a:endParaRPr>
          </a:p>
          <a:p>
            <a:pPr lvl="2">
              <a:spcBef>
                <a:spcPct val="0"/>
              </a:spcBef>
            </a:pPr>
            <a:endParaRPr lang="en-US" dirty="0">
              <a:solidFill>
                <a:srgbClr val="002060"/>
              </a:solidFill>
              <a:ea typeface="+mj-ea"/>
              <a:cs typeface="+mj-cs"/>
            </a:endParaRPr>
          </a:p>
        </p:txBody>
      </p:sp>
    </p:spTree>
    <p:extLst>
      <p:ext uri="{BB962C8B-B14F-4D97-AF65-F5344CB8AC3E}">
        <p14:creationId xmlns:p14="http://schemas.microsoft.com/office/powerpoint/2010/main" val="7742616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95400" y="152400"/>
            <a:ext cx="7498080" cy="1143000"/>
          </a:xfrm>
        </p:spPr>
        <p:txBody>
          <a:bodyPr>
            <a:normAutofit/>
          </a:bodyPr>
          <a:lstStyle/>
          <a:p>
            <a:r>
              <a:rPr lang="en-US" sz="3200" dirty="0" smtClean="0"/>
              <a:t>REM SLEEP </a:t>
            </a:r>
            <a:r>
              <a:rPr lang="en-US" sz="2400" dirty="0" smtClean="0">
                <a:effectLst/>
              </a:rPr>
              <a:t>    (Stages of sleep, continued)</a:t>
            </a:r>
            <a:endParaRPr lang="en-US" sz="3200" dirty="0">
              <a:effectLst/>
            </a:endParaRPr>
          </a:p>
        </p:txBody>
      </p:sp>
      <p:sp>
        <p:nvSpPr>
          <p:cNvPr id="6" name="Rectangle 5"/>
          <p:cNvSpPr/>
          <p:nvPr/>
        </p:nvSpPr>
        <p:spPr>
          <a:xfrm>
            <a:off x="1295400" y="914400"/>
            <a:ext cx="7848600" cy="7355860"/>
          </a:xfrm>
          <a:prstGeom prst="rect">
            <a:avLst/>
          </a:prstGeom>
        </p:spPr>
        <p:txBody>
          <a:bodyPr wrap="square">
            <a:spAutoFit/>
          </a:bodyPr>
          <a:lstStyle/>
          <a:p>
            <a:pPr lvl="0">
              <a:spcBef>
                <a:spcPct val="0"/>
              </a:spcBef>
            </a:pPr>
            <a:endParaRPr lang="en-US" dirty="0" smtClean="0">
              <a:solidFill>
                <a:srgbClr val="002060"/>
              </a:solidFill>
              <a:latin typeface="Times New Roman" pitchFamily="18" charset="0"/>
              <a:ea typeface="+mj-ea"/>
              <a:cs typeface="Times New Roman" pitchFamily="18" charset="0"/>
            </a:endParaRPr>
          </a:p>
          <a:p>
            <a:pPr>
              <a:spcBef>
                <a:spcPct val="0"/>
              </a:spcBef>
            </a:pPr>
            <a:endParaRPr lang="en-US" sz="2000" dirty="0" smtClean="0">
              <a:solidFill>
                <a:srgbClr val="002060"/>
              </a:solidFill>
              <a:latin typeface="Times New Roman" pitchFamily="18" charset="0"/>
              <a:ea typeface="+mj-ea"/>
              <a:cs typeface="Times New Roman" pitchFamily="18" charset="0"/>
            </a:endParaRPr>
          </a:p>
          <a:p>
            <a:pPr>
              <a:spcBef>
                <a:spcPct val="0"/>
              </a:spcBef>
            </a:pPr>
            <a:r>
              <a:rPr lang="en-US" sz="2000" dirty="0" smtClean="0">
                <a:solidFill>
                  <a:srgbClr val="002060"/>
                </a:solidFill>
                <a:latin typeface="Times New Roman" pitchFamily="18" charset="0"/>
                <a:ea typeface="+mj-ea"/>
                <a:cs typeface="Times New Roman" pitchFamily="18" charset="0"/>
              </a:rPr>
              <a:t>REM	</a:t>
            </a:r>
            <a:r>
              <a:rPr lang="en-US" dirty="0" smtClean="0">
                <a:solidFill>
                  <a:srgbClr val="002060"/>
                </a:solidFill>
                <a:cs typeface="Times New Roman" pitchFamily="18" charset="0"/>
              </a:rPr>
              <a:t>Complex brain activity with delta waves</a:t>
            </a:r>
          </a:p>
          <a:p>
            <a:pPr>
              <a:spcBef>
                <a:spcPct val="0"/>
              </a:spcBef>
            </a:pPr>
            <a:r>
              <a:rPr lang="en-US" dirty="0">
                <a:solidFill>
                  <a:srgbClr val="002060"/>
                </a:solidFill>
                <a:cs typeface="Times New Roman" pitchFamily="18" charset="0"/>
              </a:rPr>
              <a:t>	</a:t>
            </a:r>
            <a:r>
              <a:rPr lang="en-US" dirty="0" smtClean="0">
                <a:solidFill>
                  <a:srgbClr val="002060"/>
                </a:solidFill>
                <a:cs typeface="Times New Roman" pitchFamily="18" charset="0"/>
              </a:rPr>
              <a:t>As active when we’re awake </a:t>
            </a:r>
          </a:p>
          <a:p>
            <a:pPr>
              <a:spcBef>
                <a:spcPct val="0"/>
              </a:spcBef>
            </a:pPr>
            <a:r>
              <a:rPr lang="en-US" dirty="0">
                <a:solidFill>
                  <a:srgbClr val="002060"/>
                </a:solidFill>
                <a:ea typeface="+mj-ea"/>
                <a:cs typeface="Times New Roman" pitchFamily="18" charset="0"/>
              </a:rPr>
              <a:t>	</a:t>
            </a:r>
            <a:r>
              <a:rPr lang="en-US" dirty="0" smtClean="0">
                <a:solidFill>
                  <a:srgbClr val="002060"/>
                </a:solidFill>
                <a:ea typeface="+mj-ea"/>
                <a:cs typeface="Times New Roman" pitchFamily="18" charset="0"/>
              </a:rPr>
              <a:t>Rapid and irregular breathing</a:t>
            </a:r>
          </a:p>
          <a:p>
            <a:pPr>
              <a:spcBef>
                <a:spcPct val="0"/>
              </a:spcBef>
            </a:pPr>
            <a:r>
              <a:rPr lang="en-US" dirty="0" smtClean="0">
                <a:solidFill>
                  <a:srgbClr val="002060"/>
                </a:solidFill>
                <a:ea typeface="+mj-ea"/>
                <a:cs typeface="Times New Roman" pitchFamily="18" charset="0"/>
              </a:rPr>
              <a:t>	Blood pressure rises</a:t>
            </a:r>
          </a:p>
          <a:p>
            <a:pPr>
              <a:spcBef>
                <a:spcPct val="0"/>
              </a:spcBef>
            </a:pPr>
            <a:r>
              <a:rPr lang="en-US" dirty="0" smtClean="0">
                <a:solidFill>
                  <a:srgbClr val="002060"/>
                </a:solidFill>
                <a:ea typeface="+mj-ea"/>
                <a:cs typeface="Times New Roman" pitchFamily="18" charset="0"/>
              </a:rPr>
              <a:t>	Body paralysis</a:t>
            </a:r>
            <a:r>
              <a:rPr lang="en-US" dirty="0" smtClean="0">
                <a:solidFill>
                  <a:srgbClr val="002060"/>
                </a:solidFill>
                <a:cs typeface="Times New Roman" pitchFamily="18" charset="0"/>
              </a:rPr>
              <a:t> </a:t>
            </a:r>
          </a:p>
          <a:p>
            <a:pPr>
              <a:spcBef>
                <a:spcPct val="0"/>
              </a:spcBef>
            </a:pPr>
            <a:endParaRPr lang="en-US" dirty="0" smtClean="0">
              <a:solidFill>
                <a:srgbClr val="002060"/>
              </a:solidFill>
              <a:cs typeface="Times New Roman" pitchFamily="18" charset="0"/>
            </a:endParaRPr>
          </a:p>
          <a:p>
            <a:pPr>
              <a:spcBef>
                <a:spcPct val="0"/>
              </a:spcBef>
            </a:pPr>
            <a:r>
              <a:rPr lang="en-US" dirty="0" smtClean="0">
                <a:solidFill>
                  <a:srgbClr val="002060"/>
                </a:solidFill>
                <a:cs typeface="Times New Roman" pitchFamily="18" charset="0"/>
              </a:rPr>
              <a:t>	</a:t>
            </a:r>
          </a:p>
          <a:p>
            <a:pPr>
              <a:spcBef>
                <a:spcPct val="0"/>
              </a:spcBef>
              <a:buFont typeface="Wingdings" pitchFamily="2" charset="2"/>
              <a:buChar char="q"/>
            </a:pPr>
            <a:r>
              <a:rPr lang="en-US" b="1" dirty="0" smtClean="0">
                <a:solidFill>
                  <a:srgbClr val="002060"/>
                </a:solidFill>
                <a:ea typeface="+mj-ea"/>
                <a:cs typeface="Times New Roman" pitchFamily="18" charset="0"/>
              </a:rPr>
              <a:t> No one knows why but the Pons  shuts of the </a:t>
            </a:r>
          </a:p>
          <a:p>
            <a:pPr>
              <a:spcBef>
                <a:spcPct val="0"/>
              </a:spcBef>
            </a:pPr>
            <a:r>
              <a:rPr lang="en-US" b="1" dirty="0">
                <a:solidFill>
                  <a:srgbClr val="002060"/>
                </a:solidFill>
                <a:ea typeface="+mj-ea"/>
                <a:cs typeface="Times New Roman" pitchFamily="18" charset="0"/>
              </a:rPr>
              <a:t>	</a:t>
            </a:r>
            <a:r>
              <a:rPr lang="en-US" b="1" dirty="0" err="1" smtClean="0">
                <a:solidFill>
                  <a:srgbClr val="002060"/>
                </a:solidFill>
                <a:ea typeface="+mj-ea"/>
                <a:cs typeface="Times New Roman" pitchFamily="18" charset="0"/>
              </a:rPr>
              <a:t>PFC</a:t>
            </a:r>
            <a:r>
              <a:rPr lang="en-US" b="1" dirty="0" smtClean="0">
                <a:solidFill>
                  <a:srgbClr val="002060"/>
                </a:solidFill>
                <a:ea typeface="+mj-ea"/>
                <a:cs typeface="Times New Roman" pitchFamily="18" charset="0"/>
              </a:rPr>
              <a:t> &amp; Central Executive</a:t>
            </a:r>
          </a:p>
          <a:p>
            <a:pPr>
              <a:spcBef>
                <a:spcPct val="0"/>
              </a:spcBef>
            </a:pPr>
            <a:endParaRPr lang="en-US" dirty="0" smtClean="0">
              <a:solidFill>
                <a:srgbClr val="002060"/>
              </a:solidFill>
              <a:ea typeface="+mj-ea"/>
              <a:cs typeface="Times New Roman" pitchFamily="18" charset="0"/>
            </a:endParaRPr>
          </a:p>
          <a:p>
            <a:pPr>
              <a:spcBef>
                <a:spcPct val="0"/>
              </a:spcBef>
            </a:pPr>
            <a:r>
              <a:rPr lang="en-US" dirty="0" smtClean="0">
                <a:solidFill>
                  <a:srgbClr val="002060"/>
                </a:solidFill>
                <a:ea typeface="+mj-ea"/>
                <a:cs typeface="Times New Roman" pitchFamily="18" charset="0"/>
              </a:rPr>
              <a:t>During REM Sleep</a:t>
            </a:r>
          </a:p>
          <a:p>
            <a:pPr>
              <a:spcBef>
                <a:spcPct val="0"/>
              </a:spcBef>
            </a:pPr>
            <a:r>
              <a:rPr lang="en-US" dirty="0" smtClean="0">
                <a:solidFill>
                  <a:srgbClr val="002060"/>
                </a:solidFill>
                <a:ea typeface="+mj-ea"/>
                <a:cs typeface="Times New Roman" pitchFamily="18" charset="0"/>
              </a:rPr>
              <a:t>      the cortex tries to interpret the random signals from the Pons</a:t>
            </a:r>
          </a:p>
          <a:p>
            <a:pPr>
              <a:spcBef>
                <a:spcPct val="0"/>
              </a:spcBef>
            </a:pPr>
            <a:r>
              <a:rPr lang="en-US" dirty="0" smtClean="0">
                <a:solidFill>
                  <a:srgbClr val="002060"/>
                </a:solidFill>
                <a:ea typeface="+mj-ea"/>
                <a:cs typeface="Times New Roman" pitchFamily="18" charset="0"/>
              </a:rPr>
              <a:t>       the Limbic System remains active (the emotion center of our brain)</a:t>
            </a:r>
            <a:r>
              <a:rPr lang="en-US" dirty="0">
                <a:solidFill>
                  <a:srgbClr val="002060"/>
                </a:solidFill>
                <a:ea typeface="+mj-ea"/>
                <a:cs typeface="Times New Roman" pitchFamily="18" charset="0"/>
              </a:rPr>
              <a:t>	</a:t>
            </a:r>
            <a:endParaRPr lang="en-US" dirty="0" smtClean="0">
              <a:solidFill>
                <a:srgbClr val="002060"/>
              </a:solidFill>
              <a:ea typeface="+mj-ea"/>
              <a:cs typeface="Times New Roman" pitchFamily="18" charset="0"/>
            </a:endParaRPr>
          </a:p>
          <a:p>
            <a:pPr>
              <a:spcBef>
                <a:spcPct val="0"/>
              </a:spcBef>
            </a:pPr>
            <a:endParaRPr lang="en-US" dirty="0" smtClean="0">
              <a:solidFill>
                <a:srgbClr val="002060"/>
              </a:solidFill>
              <a:ea typeface="+mj-ea"/>
              <a:cs typeface="Times New Roman" pitchFamily="18" charset="0"/>
            </a:endParaRPr>
          </a:p>
          <a:p>
            <a:pPr>
              <a:spcBef>
                <a:spcPct val="0"/>
              </a:spcBef>
            </a:pPr>
            <a:r>
              <a:rPr lang="en-US" dirty="0" smtClean="0">
                <a:solidFill>
                  <a:srgbClr val="002060"/>
                </a:solidFill>
                <a:ea typeface="+mj-ea"/>
                <a:cs typeface="Times New Roman" pitchFamily="18" charset="0"/>
              </a:rPr>
              <a:t>REM SLEEP	</a:t>
            </a:r>
          </a:p>
          <a:p>
            <a:pPr>
              <a:spcBef>
                <a:spcPct val="0"/>
              </a:spcBef>
              <a:buFont typeface="Wingdings" pitchFamily="2" charset="2"/>
              <a:buChar char="ü"/>
            </a:pPr>
            <a:r>
              <a:rPr lang="en-US" dirty="0" smtClean="0">
                <a:solidFill>
                  <a:srgbClr val="002060"/>
                </a:solidFill>
                <a:cs typeface="Times New Roman" pitchFamily="18" charset="0"/>
              </a:rPr>
              <a:t>Necessary to survive</a:t>
            </a:r>
          </a:p>
          <a:p>
            <a:pPr>
              <a:spcBef>
                <a:spcPct val="0"/>
              </a:spcBef>
              <a:buFont typeface="Wingdings" pitchFamily="2" charset="2"/>
              <a:buChar char="ü"/>
            </a:pPr>
            <a:r>
              <a:rPr lang="en-US" dirty="0" smtClean="0">
                <a:solidFill>
                  <a:srgbClr val="002060"/>
                </a:solidFill>
                <a:cs typeface="Times New Roman" pitchFamily="18" charset="0"/>
              </a:rPr>
              <a:t>Necessary for brain development (even for infants)</a:t>
            </a:r>
          </a:p>
          <a:p>
            <a:pPr>
              <a:spcBef>
                <a:spcPct val="0"/>
              </a:spcBef>
              <a:buFont typeface="Wingdings" pitchFamily="2" charset="2"/>
              <a:buChar char="ü"/>
            </a:pPr>
            <a:endParaRPr lang="en-US" dirty="0" smtClean="0">
              <a:solidFill>
                <a:srgbClr val="002060"/>
              </a:solidFill>
              <a:cs typeface="Times New Roman" pitchFamily="18" charset="0"/>
            </a:endParaRPr>
          </a:p>
          <a:p>
            <a:pPr>
              <a:spcBef>
                <a:spcPct val="0"/>
              </a:spcBef>
              <a:buFont typeface="Wingdings" pitchFamily="2" charset="2"/>
              <a:buChar char="q"/>
            </a:pPr>
            <a:r>
              <a:rPr lang="en-US" dirty="0" smtClean="0">
                <a:solidFill>
                  <a:srgbClr val="002060"/>
                </a:solidFill>
                <a:cs typeface="Times New Roman" pitchFamily="18" charset="0"/>
              </a:rPr>
              <a:t> REM Sleep is when we dream</a:t>
            </a:r>
          </a:p>
          <a:p>
            <a:pPr>
              <a:spcBef>
                <a:spcPct val="0"/>
              </a:spcBef>
            </a:pPr>
            <a:endParaRPr lang="en-US" dirty="0" smtClean="0">
              <a:solidFill>
                <a:srgbClr val="002060"/>
              </a:solidFill>
              <a:ea typeface="+mj-ea"/>
              <a:cs typeface="Times New Roman" pitchFamily="18" charset="0"/>
            </a:endParaRPr>
          </a:p>
          <a:p>
            <a:pPr>
              <a:spcBef>
                <a:spcPct val="0"/>
              </a:spcBef>
            </a:pPr>
            <a:endParaRPr lang="en-US" dirty="0" smtClean="0">
              <a:solidFill>
                <a:srgbClr val="002060"/>
              </a:solidFill>
              <a:ea typeface="+mj-ea"/>
              <a:cs typeface="Times New Roman" pitchFamily="18" charset="0"/>
            </a:endParaRPr>
          </a:p>
          <a:p>
            <a:pPr>
              <a:spcBef>
                <a:spcPct val="0"/>
              </a:spcBef>
            </a:pPr>
            <a:r>
              <a:rPr lang="en-US" dirty="0" smtClean="0">
                <a:solidFill>
                  <a:srgbClr val="002060"/>
                </a:solidFill>
                <a:ea typeface="+mj-ea"/>
                <a:cs typeface="Times New Roman" pitchFamily="18" charset="0"/>
              </a:rPr>
              <a:t>	</a:t>
            </a:r>
          </a:p>
          <a:p>
            <a:pPr>
              <a:spcBef>
                <a:spcPct val="0"/>
              </a:spcBef>
            </a:pPr>
            <a:endParaRPr lang="en-US" dirty="0" smtClean="0">
              <a:solidFill>
                <a:srgbClr val="002060"/>
              </a:solidFill>
              <a:ea typeface="+mj-ea"/>
              <a:cs typeface="Times New Roman" pitchFamily="18" charset="0"/>
            </a:endParaRPr>
          </a:p>
          <a:p>
            <a:pPr lvl="2">
              <a:spcBef>
                <a:spcPct val="0"/>
              </a:spcBef>
            </a:pPr>
            <a:endParaRPr lang="en-US" dirty="0">
              <a:solidFill>
                <a:srgbClr val="002060"/>
              </a:solidFill>
              <a:ea typeface="+mj-ea"/>
              <a:cs typeface="+mj-cs"/>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03592" cy="868362"/>
          </a:xfrm>
        </p:spPr>
        <p:txBody>
          <a:bodyPr/>
          <a:lstStyle/>
          <a:p>
            <a:r>
              <a:rPr lang="en-US" dirty="0" smtClean="0"/>
              <a:t>What IS activated during REM ?</a:t>
            </a:r>
            <a:endParaRPr lang="en-US" dirty="0"/>
          </a:p>
        </p:txBody>
      </p:sp>
      <p:sp>
        <p:nvSpPr>
          <p:cNvPr id="3" name="Content Placeholder 2"/>
          <p:cNvSpPr>
            <a:spLocks noGrp="1"/>
          </p:cNvSpPr>
          <p:nvPr>
            <p:ph idx="1"/>
          </p:nvPr>
        </p:nvSpPr>
        <p:spPr>
          <a:xfrm>
            <a:off x="1295400" y="1219200"/>
            <a:ext cx="7638288" cy="5029200"/>
          </a:xfrm>
        </p:spPr>
        <p:txBody>
          <a:bodyPr>
            <a:normAutofit fontScale="92500" lnSpcReduction="10000"/>
          </a:bodyPr>
          <a:lstStyle/>
          <a:p>
            <a:pPr>
              <a:buNone/>
            </a:pPr>
            <a:r>
              <a:rPr lang="en-US" sz="1900" dirty="0" smtClean="0"/>
              <a:t>Melatonin,   cicada rhythm</a:t>
            </a:r>
          </a:p>
          <a:p>
            <a:pPr>
              <a:buNone/>
            </a:pPr>
            <a:r>
              <a:rPr lang="en-US" sz="1900" dirty="0" smtClean="0"/>
              <a:t>Interpreting imagery</a:t>
            </a:r>
          </a:p>
          <a:p>
            <a:pPr>
              <a:buNone/>
            </a:pPr>
            <a:r>
              <a:rPr lang="en-US" sz="1900" dirty="0" smtClean="0"/>
              <a:t>Limbic system: emotion center-  pleasure center</a:t>
            </a:r>
          </a:p>
          <a:p>
            <a:pPr lvl="1"/>
            <a:r>
              <a:rPr lang="en-US" sz="1900" dirty="0" smtClean="0"/>
              <a:t>Long-term memory consolidation &amp; retrieval</a:t>
            </a:r>
          </a:p>
          <a:p>
            <a:pPr>
              <a:buNone/>
            </a:pPr>
            <a:r>
              <a:rPr lang="en-US" sz="1900" dirty="0" smtClean="0"/>
              <a:t>	Hippocampus: </a:t>
            </a:r>
          </a:p>
          <a:p>
            <a:pPr lvl="1"/>
            <a:r>
              <a:rPr lang="en-US" sz="1900" dirty="0" smtClean="0"/>
              <a:t>spatial memory</a:t>
            </a:r>
          </a:p>
          <a:p>
            <a:pPr lvl="1"/>
            <a:r>
              <a:rPr lang="en-US" sz="1900" dirty="0" smtClean="0"/>
              <a:t>Moves short term memory to long term memory</a:t>
            </a:r>
          </a:p>
          <a:p>
            <a:pPr>
              <a:buNone/>
            </a:pPr>
            <a:r>
              <a:rPr lang="en-US" sz="1900" dirty="0" smtClean="0"/>
              <a:t>	Amygdala</a:t>
            </a:r>
          </a:p>
          <a:p>
            <a:pPr lvl="2"/>
            <a:r>
              <a:rPr lang="en-US" sz="1900" dirty="0" smtClean="0"/>
              <a:t>activates  emotional learning, </a:t>
            </a:r>
          </a:p>
          <a:p>
            <a:pPr lvl="2"/>
            <a:r>
              <a:rPr lang="en-US" sz="1900" dirty="0" smtClean="0"/>
              <a:t>fear conditioning</a:t>
            </a:r>
          </a:p>
          <a:p>
            <a:pPr>
              <a:buNone/>
            </a:pPr>
            <a:r>
              <a:rPr lang="en-US" sz="1900" dirty="0" smtClean="0"/>
              <a:t>	Anterior  </a:t>
            </a:r>
            <a:r>
              <a:rPr lang="en-US" sz="1900" dirty="0" err="1" smtClean="0"/>
              <a:t>Cingulata</a:t>
            </a:r>
            <a:endParaRPr lang="en-US" sz="1900" dirty="0" smtClean="0"/>
          </a:p>
          <a:p>
            <a:pPr lvl="1"/>
            <a:r>
              <a:rPr lang="en-US" sz="1900" dirty="0" smtClean="0"/>
              <a:t>Mediates</a:t>
            </a:r>
          </a:p>
          <a:p>
            <a:pPr lvl="1"/>
            <a:r>
              <a:rPr lang="en-US" sz="1900" dirty="0" smtClean="0"/>
              <a:t>Attention</a:t>
            </a:r>
          </a:p>
          <a:p>
            <a:pPr lvl="1"/>
            <a:r>
              <a:rPr lang="en-US" sz="1900" dirty="0" smtClean="0"/>
              <a:t>Motivation</a:t>
            </a:r>
          </a:p>
          <a:p>
            <a:pPr lvl="1">
              <a:buNone/>
            </a:pPr>
            <a:r>
              <a:rPr lang="en-US" sz="1900" dirty="0" smtClean="0"/>
              <a:t>Lucid dreaming</a:t>
            </a:r>
          </a:p>
          <a:p>
            <a:endParaRPr lang="en-US" dirty="0"/>
          </a:p>
        </p:txBody>
      </p:sp>
    </p:spTree>
    <p:extLst>
      <p:ext uri="{BB962C8B-B14F-4D97-AF65-F5344CB8AC3E}">
        <p14:creationId xmlns:p14="http://schemas.microsoft.com/office/powerpoint/2010/main" val="12134544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REM: what is Not activated</a:t>
            </a:r>
            <a:endParaRPr lang="en-US" sz="2800" dirty="0"/>
          </a:p>
        </p:txBody>
      </p:sp>
      <p:sp>
        <p:nvSpPr>
          <p:cNvPr id="3" name="Content Placeholder 2"/>
          <p:cNvSpPr>
            <a:spLocks noGrp="1"/>
          </p:cNvSpPr>
          <p:nvPr>
            <p:ph idx="1"/>
          </p:nvPr>
        </p:nvSpPr>
        <p:spPr/>
        <p:txBody>
          <a:bodyPr/>
          <a:lstStyle/>
          <a:p>
            <a:pPr>
              <a:buNone/>
            </a:pPr>
            <a:r>
              <a:rPr lang="en-US" sz="1800" dirty="0" smtClean="0"/>
              <a:t>Prefrontal lateral cortex</a:t>
            </a:r>
          </a:p>
          <a:p>
            <a:pPr>
              <a:buNone/>
            </a:pPr>
            <a:r>
              <a:rPr lang="en-US" sz="1800" smtClean="0"/>
              <a:t>   Central </a:t>
            </a:r>
            <a:r>
              <a:rPr lang="en-US" sz="1800" dirty="0" smtClean="0"/>
              <a:t>Executive</a:t>
            </a:r>
          </a:p>
          <a:p>
            <a:pPr lvl="1"/>
            <a:r>
              <a:rPr lang="en-US" sz="1800" dirty="0" smtClean="0"/>
              <a:t>Organization</a:t>
            </a:r>
          </a:p>
          <a:p>
            <a:pPr lvl="1"/>
            <a:r>
              <a:rPr lang="en-US" sz="1800" dirty="0" smtClean="0"/>
              <a:t>Planning</a:t>
            </a:r>
          </a:p>
          <a:p>
            <a:pPr lvl="1"/>
            <a:r>
              <a:rPr lang="en-US" sz="1800" dirty="0" smtClean="0"/>
              <a:t>Tasks</a:t>
            </a:r>
          </a:p>
          <a:p>
            <a:pPr lvl="1"/>
            <a:r>
              <a:rPr lang="en-US" sz="1800" dirty="0" smtClean="0"/>
              <a:t>Thinking</a:t>
            </a:r>
          </a:p>
          <a:p>
            <a:pPr lvl="1"/>
            <a:r>
              <a:rPr lang="en-US" sz="1800" dirty="0" smtClean="0"/>
              <a:t>reasoning</a:t>
            </a:r>
          </a:p>
          <a:p>
            <a:r>
              <a:rPr lang="en-US" sz="1800" dirty="0" smtClean="0"/>
              <a:t>Vision</a:t>
            </a:r>
          </a:p>
          <a:p>
            <a:r>
              <a:rPr lang="en-US" sz="1800" dirty="0" smtClean="0"/>
              <a:t>No serotonin, noradrenalin/epinephrine</a:t>
            </a:r>
          </a:p>
          <a:p>
            <a:r>
              <a:rPr lang="en-US" sz="1800" dirty="0" smtClean="0"/>
              <a:t>No social filter</a:t>
            </a:r>
          </a:p>
          <a:p>
            <a:r>
              <a:rPr lang="en-US" sz="1800" dirty="0" smtClean="0"/>
              <a:t>Words and language</a:t>
            </a:r>
          </a:p>
          <a:p>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03592" cy="868362"/>
          </a:xfrm>
        </p:spPr>
        <p:txBody>
          <a:bodyPr>
            <a:normAutofit/>
          </a:bodyPr>
          <a:lstStyle/>
          <a:p>
            <a:r>
              <a:rPr lang="en-US" sz="2800" dirty="0" smtClean="0"/>
              <a:t>What is activated during REM sleep?</a:t>
            </a:r>
            <a:endParaRPr lang="en-US" sz="2800" dirty="0"/>
          </a:p>
        </p:txBody>
      </p:sp>
      <p:sp>
        <p:nvSpPr>
          <p:cNvPr id="3" name="Content Placeholder 2"/>
          <p:cNvSpPr>
            <a:spLocks noGrp="1"/>
          </p:cNvSpPr>
          <p:nvPr>
            <p:ph idx="1"/>
          </p:nvPr>
        </p:nvSpPr>
        <p:spPr>
          <a:xfrm>
            <a:off x="1295400" y="1219200"/>
            <a:ext cx="7638288" cy="5029200"/>
          </a:xfrm>
        </p:spPr>
        <p:txBody>
          <a:bodyPr>
            <a:normAutofit fontScale="92500" lnSpcReduction="10000"/>
          </a:bodyPr>
          <a:lstStyle/>
          <a:p>
            <a:pPr>
              <a:buNone/>
            </a:pPr>
            <a:r>
              <a:rPr lang="en-US" sz="1900" dirty="0" smtClean="0"/>
              <a:t>Melatonin,   cicada rhythm</a:t>
            </a:r>
          </a:p>
          <a:p>
            <a:pPr>
              <a:buNone/>
            </a:pPr>
            <a:r>
              <a:rPr lang="en-US" sz="1900" dirty="0" smtClean="0"/>
              <a:t>Interpreting imagery</a:t>
            </a:r>
          </a:p>
          <a:p>
            <a:pPr>
              <a:buNone/>
            </a:pPr>
            <a:r>
              <a:rPr lang="en-US" sz="1900" dirty="0" smtClean="0"/>
              <a:t>Limbic system: emotion center-  pleasure center</a:t>
            </a:r>
          </a:p>
          <a:p>
            <a:pPr lvl="1"/>
            <a:r>
              <a:rPr lang="en-US" sz="1900" dirty="0" smtClean="0"/>
              <a:t>Long-term memory consolidation &amp; retrieval</a:t>
            </a:r>
          </a:p>
          <a:p>
            <a:pPr>
              <a:buNone/>
            </a:pPr>
            <a:r>
              <a:rPr lang="en-US" sz="1900" dirty="0" smtClean="0"/>
              <a:t>	Hippocampus: </a:t>
            </a:r>
          </a:p>
          <a:p>
            <a:pPr lvl="1"/>
            <a:r>
              <a:rPr lang="en-US" sz="1900" dirty="0" smtClean="0"/>
              <a:t>spatial memory</a:t>
            </a:r>
          </a:p>
          <a:p>
            <a:pPr lvl="1"/>
            <a:r>
              <a:rPr lang="en-US" sz="1900" dirty="0" smtClean="0"/>
              <a:t>Moves working memory to long term memory</a:t>
            </a:r>
          </a:p>
          <a:p>
            <a:pPr>
              <a:buNone/>
            </a:pPr>
            <a:r>
              <a:rPr lang="en-US" sz="1900" dirty="0" smtClean="0"/>
              <a:t>	Amygdala</a:t>
            </a:r>
          </a:p>
          <a:p>
            <a:pPr lvl="2"/>
            <a:r>
              <a:rPr lang="en-US" sz="1900" dirty="0" smtClean="0"/>
              <a:t>activates  emotional learning</a:t>
            </a:r>
          </a:p>
          <a:p>
            <a:pPr lvl="2"/>
            <a:r>
              <a:rPr lang="en-US" sz="1900" dirty="0" smtClean="0"/>
              <a:t>fear conditioning</a:t>
            </a:r>
          </a:p>
          <a:p>
            <a:pPr>
              <a:buNone/>
            </a:pPr>
            <a:r>
              <a:rPr lang="en-US" sz="1900" dirty="0" smtClean="0"/>
              <a:t>	Anterior  </a:t>
            </a:r>
            <a:r>
              <a:rPr lang="en-US" sz="1900" dirty="0" err="1" smtClean="0"/>
              <a:t>Cingulate</a:t>
            </a:r>
            <a:endParaRPr lang="en-US" sz="1900" dirty="0" smtClean="0"/>
          </a:p>
          <a:p>
            <a:pPr lvl="1"/>
            <a:r>
              <a:rPr lang="en-US" sz="1900" dirty="0" smtClean="0"/>
              <a:t>Mediates</a:t>
            </a:r>
          </a:p>
          <a:p>
            <a:pPr lvl="1"/>
            <a:r>
              <a:rPr lang="en-US" sz="1900" dirty="0" smtClean="0"/>
              <a:t>Attention</a:t>
            </a:r>
          </a:p>
          <a:p>
            <a:pPr lvl="1"/>
            <a:r>
              <a:rPr lang="en-US" sz="1900" dirty="0" smtClean="0"/>
              <a:t>Motivation</a:t>
            </a:r>
          </a:p>
          <a:p>
            <a:pPr lvl="1">
              <a:buNone/>
            </a:pPr>
            <a:r>
              <a:rPr lang="en-US" sz="1900" dirty="0" smtClean="0"/>
              <a:t>Lucid dreaming</a:t>
            </a:r>
          </a:p>
          <a:p>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7409688" cy="1143000"/>
          </a:xfrm>
        </p:spPr>
        <p:txBody>
          <a:bodyPr>
            <a:normAutofit/>
          </a:bodyPr>
          <a:lstStyle/>
          <a:p>
            <a:r>
              <a:rPr lang="en-US" sz="3200" dirty="0" smtClean="0"/>
              <a:t>Neurological Influence on Dreams</a:t>
            </a:r>
            <a:endParaRPr lang="en-US" sz="3200" dirty="0"/>
          </a:p>
        </p:txBody>
      </p:sp>
      <p:sp>
        <p:nvSpPr>
          <p:cNvPr id="3" name="Content Placeholder 2"/>
          <p:cNvSpPr>
            <a:spLocks noGrp="1"/>
          </p:cNvSpPr>
          <p:nvPr>
            <p:ph idx="1"/>
          </p:nvPr>
        </p:nvSpPr>
        <p:spPr>
          <a:xfrm>
            <a:off x="1435608" y="990600"/>
            <a:ext cx="7498080" cy="5257800"/>
          </a:xfrm>
        </p:spPr>
        <p:txBody>
          <a:bodyPr>
            <a:normAutofit/>
          </a:bodyPr>
          <a:lstStyle/>
          <a:p>
            <a:pPr>
              <a:buNone/>
            </a:pPr>
            <a:endParaRPr lang="en-US" sz="1800" dirty="0" smtClean="0"/>
          </a:p>
          <a:p>
            <a:pPr>
              <a:buNone/>
            </a:pPr>
            <a:r>
              <a:rPr lang="en-US" sz="1800" dirty="0" smtClean="0"/>
              <a:t> 			1) Dreams Originate from Within</a:t>
            </a:r>
          </a:p>
          <a:p>
            <a:pPr>
              <a:buNone/>
            </a:pPr>
            <a:endParaRPr lang="en-US" sz="1800" dirty="0" smtClean="0"/>
          </a:p>
          <a:p>
            <a:pPr>
              <a:buNone/>
            </a:pPr>
            <a:r>
              <a:rPr lang="en-US" sz="1800" dirty="0" smtClean="0"/>
              <a:t> 			2)  You are Conscious in Dreams</a:t>
            </a:r>
          </a:p>
          <a:p>
            <a:pPr>
              <a:buNone/>
            </a:pPr>
            <a:endParaRPr lang="en-US" sz="1800" dirty="0" smtClean="0"/>
          </a:p>
          <a:p>
            <a:pPr>
              <a:buNone/>
            </a:pPr>
            <a:r>
              <a:rPr lang="en-US" sz="1800" dirty="0" smtClean="0"/>
              <a:t>			 3) Time and Linear Logic Have Little Meaning</a:t>
            </a:r>
          </a:p>
          <a:p>
            <a:pPr>
              <a:buNone/>
            </a:pPr>
            <a:endParaRPr lang="en-US" sz="1800" dirty="0" smtClean="0"/>
          </a:p>
          <a:p>
            <a:pPr>
              <a:buNone/>
            </a:pPr>
            <a:r>
              <a:rPr lang="en-US" sz="1800" dirty="0" smtClean="0"/>
              <a:t>			 4)  Your Will is Absent or Diminished</a:t>
            </a:r>
          </a:p>
          <a:p>
            <a:pPr>
              <a:buNone/>
            </a:pPr>
            <a:r>
              <a:rPr lang="en-US" sz="1800" dirty="0" smtClean="0"/>
              <a:t> </a:t>
            </a:r>
          </a:p>
          <a:p>
            <a:pPr>
              <a:buNone/>
            </a:pPr>
            <a:r>
              <a:rPr lang="en-US" sz="1800" dirty="0" smtClean="0"/>
              <a:t>5)  Appear irrational- but only to the waking mind</a:t>
            </a:r>
          </a:p>
          <a:p>
            <a:pPr>
              <a:buNone/>
            </a:pPr>
            <a:endParaRPr lang="en-US" sz="1800" dirty="0" smtClean="0"/>
          </a:p>
          <a:p>
            <a:pPr>
              <a:buNone/>
            </a:pPr>
            <a:r>
              <a:rPr lang="en-US" sz="1800" dirty="0" smtClean="0"/>
              <a:t>6). Emotions Dominate Dream Imagery</a:t>
            </a:r>
          </a:p>
          <a:p>
            <a:pPr>
              <a:buNone/>
            </a:pPr>
            <a:endParaRPr lang="en-US" sz="2400" dirty="0"/>
          </a:p>
        </p:txBody>
      </p:sp>
      <p:pic>
        <p:nvPicPr>
          <p:cNvPr id="4" name="Picture 3" descr="36932259clocks.jpg"/>
          <p:cNvPicPr>
            <a:picLocks noChangeAspect="1"/>
          </p:cNvPicPr>
          <p:nvPr/>
        </p:nvPicPr>
        <p:blipFill>
          <a:blip r:embed="rId2" cstate="print"/>
          <a:stretch>
            <a:fillRect/>
          </a:stretch>
        </p:blipFill>
        <p:spPr>
          <a:xfrm>
            <a:off x="228600" y="1143000"/>
            <a:ext cx="2743200" cy="2743200"/>
          </a:xfrm>
          <a:prstGeom prst="rect">
            <a:avLst/>
          </a:prstGeom>
        </p:spPr>
      </p:pic>
      <p:pic>
        <p:nvPicPr>
          <p:cNvPr id="6" name="Picture 5" descr="no place like thom ruby slippers and wand.jpeg"/>
          <p:cNvPicPr>
            <a:picLocks noChangeAspect="1"/>
          </p:cNvPicPr>
          <p:nvPr/>
        </p:nvPicPr>
        <p:blipFill>
          <a:blip r:embed="rId3" cstate="print"/>
          <a:stretch>
            <a:fillRect/>
          </a:stretch>
        </p:blipFill>
        <p:spPr>
          <a:xfrm>
            <a:off x="7010400" y="4191000"/>
            <a:ext cx="1714500" cy="1714500"/>
          </a:xfrm>
          <a:prstGeom prst="rect">
            <a:avLst/>
          </a:prstGeom>
        </p:spPr>
      </p:pic>
    </p:spTree>
    <p:extLst>
      <p:ext uri="{BB962C8B-B14F-4D97-AF65-F5344CB8AC3E}">
        <p14:creationId xmlns:p14="http://schemas.microsoft.com/office/powerpoint/2010/main" val="311990647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thalamus</a:t>
            </a:r>
            <a:endParaRPr lang="en-US" dirty="0"/>
          </a:p>
        </p:txBody>
      </p:sp>
      <p:pic>
        <p:nvPicPr>
          <p:cNvPr id="9" name="Picture 8" descr="thalamus and lobesjpeg.jpeg"/>
          <p:cNvPicPr>
            <a:picLocks noChangeAspect="1"/>
          </p:cNvPicPr>
          <p:nvPr/>
        </p:nvPicPr>
        <p:blipFill>
          <a:blip r:embed="rId3" cstate="print"/>
          <a:stretch>
            <a:fillRect/>
          </a:stretch>
        </p:blipFill>
        <p:spPr>
          <a:xfrm>
            <a:off x="685800" y="1295400"/>
            <a:ext cx="2514600" cy="2503424"/>
          </a:xfrm>
          <a:prstGeom prst="rect">
            <a:avLst/>
          </a:prstGeom>
        </p:spPr>
      </p:pic>
      <p:pic>
        <p:nvPicPr>
          <p:cNvPr id="12" name="Picture 11" descr="limbic system thalamus.gif"/>
          <p:cNvPicPr>
            <a:picLocks noChangeAspect="1"/>
          </p:cNvPicPr>
          <p:nvPr/>
        </p:nvPicPr>
        <p:blipFill>
          <a:blip r:embed="rId4" cstate="print"/>
          <a:stretch>
            <a:fillRect/>
          </a:stretch>
        </p:blipFill>
        <p:spPr>
          <a:xfrm>
            <a:off x="3276600" y="1981199"/>
            <a:ext cx="5486400" cy="4076851"/>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rgbClr val="FF3399"/>
            </a:gs>
            <a:gs pos="25000">
              <a:srgbClr val="FF6633"/>
            </a:gs>
            <a:gs pos="50000">
              <a:srgbClr val="FFFF00"/>
            </a:gs>
            <a:gs pos="75000">
              <a:srgbClr val="01A78F"/>
            </a:gs>
            <a:gs pos="100000">
              <a:srgbClr val="3366FF"/>
            </a:gs>
          </a:gsLst>
          <a:lin ang="5400000" scaled="0"/>
        </a:gradFill>
        <a:effectLst/>
      </p:bgPr>
    </p:bg>
    <p:spTree>
      <p:nvGrpSpPr>
        <p:cNvPr id="1" name=""/>
        <p:cNvGrpSpPr/>
        <p:nvPr/>
      </p:nvGrpSpPr>
      <p:grpSpPr>
        <a:xfrm>
          <a:off x="0" y="0"/>
          <a:ext cx="0" cy="0"/>
          <a:chOff x="0" y="0"/>
          <a:chExt cx="0" cy="0"/>
        </a:xfrm>
      </p:grpSpPr>
      <p:pic>
        <p:nvPicPr>
          <p:cNvPr id="1026" name="Picture 2" descr="https://encrypted-tbn1.google.com/images?q=tbn:ANd9GcTRlBZWWF2kEtqkE1v55J7SabIxVDA0SrXuBR6QGpLLMAgYIUS1"/>
          <p:cNvPicPr>
            <a:picLocks noChangeAspect="1" noChangeArrowheads="1"/>
          </p:cNvPicPr>
          <p:nvPr/>
        </p:nvPicPr>
        <p:blipFill>
          <a:blip r:embed="rId2" cstate="print"/>
          <a:srcRect/>
          <a:stretch>
            <a:fillRect/>
          </a:stretch>
        </p:blipFill>
        <p:spPr bwMode="auto">
          <a:xfrm>
            <a:off x="304800" y="3276600"/>
            <a:ext cx="1828800" cy="2495551"/>
          </a:xfrm>
          <a:prstGeom prst="rect">
            <a:avLst/>
          </a:prstGeom>
          <a:noFill/>
        </p:spPr>
      </p:pic>
      <p:pic>
        <p:nvPicPr>
          <p:cNvPr id="1028" name="Picture 4" descr="https://encrypted-tbn3.google.com/images?q=tbn:ANd9GcROTa50VZk3DuqCa9ORsm5qxRigX3iCjGmIIaebqMHzsDVRRx6rWQ"/>
          <p:cNvPicPr>
            <a:picLocks noChangeAspect="1" noChangeArrowheads="1"/>
          </p:cNvPicPr>
          <p:nvPr/>
        </p:nvPicPr>
        <p:blipFill>
          <a:blip r:embed="rId3" cstate="print"/>
          <a:srcRect/>
          <a:stretch>
            <a:fillRect/>
          </a:stretch>
        </p:blipFill>
        <p:spPr bwMode="auto">
          <a:xfrm>
            <a:off x="1600200" y="990600"/>
            <a:ext cx="1628775" cy="2409826"/>
          </a:xfrm>
          <a:prstGeom prst="rect">
            <a:avLst/>
          </a:prstGeom>
          <a:noFill/>
        </p:spPr>
      </p:pic>
      <p:sp>
        <p:nvSpPr>
          <p:cNvPr id="4" name="TextBox 3"/>
          <p:cNvSpPr txBox="1"/>
          <p:nvPr/>
        </p:nvSpPr>
        <p:spPr>
          <a:xfrm>
            <a:off x="4267200" y="1295400"/>
            <a:ext cx="2743200" cy="369332"/>
          </a:xfrm>
          <a:prstGeom prst="rect">
            <a:avLst/>
          </a:prstGeom>
          <a:noFill/>
        </p:spPr>
        <p:txBody>
          <a:bodyPr wrap="square" rtlCol="0">
            <a:spAutoFit/>
          </a:bodyPr>
          <a:lstStyle/>
          <a:p>
            <a:r>
              <a:rPr lang="en-US" dirty="0" smtClean="0">
                <a:solidFill>
                  <a:prstClr val="black"/>
                </a:solidFill>
              </a:rPr>
              <a:t>Where the wild things are</a:t>
            </a:r>
            <a:endParaRPr lang="en-US" dirty="0">
              <a:solidFill>
                <a:prstClr val="black"/>
              </a:solidFill>
            </a:endParaRPr>
          </a:p>
        </p:txBody>
      </p:sp>
      <p:sp>
        <p:nvSpPr>
          <p:cNvPr id="5" name="Rectangle 4"/>
          <p:cNvSpPr/>
          <p:nvPr/>
        </p:nvSpPr>
        <p:spPr>
          <a:xfrm>
            <a:off x="2133600" y="5715000"/>
            <a:ext cx="5867400" cy="1200329"/>
          </a:xfrm>
          <a:prstGeom prst="rect">
            <a:avLst/>
          </a:prstGeom>
        </p:spPr>
        <p:txBody>
          <a:bodyPr wrap="square">
            <a:spAutoFit/>
          </a:bodyPr>
          <a:lstStyle/>
          <a:p>
            <a:r>
              <a:rPr lang="en-US" dirty="0" smtClean="0">
                <a:solidFill>
                  <a:prstClr val="black"/>
                </a:solidFill>
                <a:hlinkClick r:id="rId4"/>
              </a:rPr>
              <a:t>http://www.traileraddict.com/trailer/where-the-wild-things-are/feature-trailer</a:t>
            </a:r>
            <a:endParaRPr lang="en-US" dirty="0" smtClean="0">
              <a:solidFill>
                <a:prstClr val="black"/>
              </a:solidFill>
            </a:endParaRPr>
          </a:p>
          <a:p>
            <a:endParaRPr lang="en-US" dirty="0" smtClean="0">
              <a:solidFill>
                <a:prstClr val="black"/>
              </a:solidFill>
            </a:endParaRPr>
          </a:p>
          <a:p>
            <a:endParaRPr lang="en-US" dirty="0">
              <a:solidFill>
                <a:prstClr val="black"/>
              </a:solidFill>
            </a:endParaRPr>
          </a:p>
        </p:txBody>
      </p:sp>
    </p:spTree>
    <p:extLst>
      <p:ext uri="{BB962C8B-B14F-4D97-AF65-F5344CB8AC3E}">
        <p14:creationId xmlns:p14="http://schemas.microsoft.com/office/powerpoint/2010/main" val="159631898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50000"/>
          </a:schemeClr>
        </a:solidFill>
        <a:effectLst/>
      </p:bgPr>
    </p:bg>
    <p:spTree>
      <p:nvGrpSpPr>
        <p:cNvPr id="1" name=""/>
        <p:cNvGrpSpPr/>
        <p:nvPr/>
      </p:nvGrpSpPr>
      <p:grpSpPr>
        <a:xfrm>
          <a:off x="0" y="0"/>
          <a:ext cx="0" cy="0"/>
          <a:chOff x="0" y="0"/>
          <a:chExt cx="0" cy="0"/>
        </a:xfrm>
      </p:grpSpPr>
      <p:pic>
        <p:nvPicPr>
          <p:cNvPr id="3" name="Picture 2" descr="brain diagram.gif"/>
          <p:cNvPicPr>
            <a:picLocks noChangeAspect="1"/>
          </p:cNvPicPr>
          <p:nvPr/>
        </p:nvPicPr>
        <p:blipFill>
          <a:blip r:embed="rId3" cstate="print"/>
          <a:stretch>
            <a:fillRect/>
          </a:stretch>
        </p:blipFill>
        <p:spPr>
          <a:xfrm>
            <a:off x="304800" y="152400"/>
            <a:ext cx="7778506" cy="6477000"/>
          </a:xfrm>
          <a:prstGeom prst="rect">
            <a:avLst/>
          </a:prstGeom>
        </p:spPr>
      </p:pic>
    </p:spTree>
    <p:extLst>
      <p:ext uri="{BB962C8B-B14F-4D97-AF65-F5344CB8AC3E}">
        <p14:creationId xmlns:p14="http://schemas.microsoft.com/office/powerpoint/2010/main" val="15333615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459193"/>
            <a:ext cx="381000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5"/>
          <p:cNvSpPr>
            <a:spLocks noGrp="1"/>
          </p:cNvSpPr>
          <p:nvPr>
            <p:ph type="title"/>
          </p:nvPr>
        </p:nvSpPr>
        <p:spPr>
          <a:xfrm>
            <a:off x="1143000" y="5236536"/>
            <a:ext cx="7848600" cy="1621464"/>
          </a:xfrm>
        </p:spPr>
        <p:txBody>
          <a:bodyPr>
            <a:normAutofit/>
          </a:bodyPr>
          <a:lstStyle/>
          <a:p>
            <a:pPr algn="l"/>
            <a:r>
              <a:rPr lang="en-US" sz="1600" dirty="0" smtClean="0"/>
              <a:t/>
            </a:r>
            <a:br>
              <a:rPr lang="en-US" sz="1600" dirty="0" smtClean="0"/>
            </a:br>
            <a:r>
              <a:rPr lang="en-US" sz="1600" dirty="0" smtClean="0"/>
              <a:t/>
            </a:r>
            <a:br>
              <a:rPr lang="en-US" sz="1600" dirty="0" smtClean="0"/>
            </a:br>
            <a:r>
              <a:rPr lang="en-US" sz="1600" dirty="0" smtClean="0">
                <a:solidFill>
                  <a:srgbClr val="0070C0"/>
                </a:solidFill>
              </a:rPr>
              <a:t>Confabulation: </a:t>
            </a:r>
            <a:r>
              <a:rPr lang="en-US" sz="1600" dirty="0" smtClean="0">
                <a:solidFill>
                  <a:srgbClr val="002060"/>
                </a:solidFill>
              </a:rPr>
              <a:t/>
            </a:r>
            <a:br>
              <a:rPr lang="en-US" sz="1600" dirty="0" smtClean="0">
                <a:solidFill>
                  <a:srgbClr val="002060"/>
                </a:solidFill>
              </a:rPr>
            </a:br>
            <a:r>
              <a:rPr lang="en-US" sz="1600" i="1" dirty="0" smtClean="0">
                <a:solidFill>
                  <a:srgbClr val="002060"/>
                </a:solidFill>
              </a:rPr>
              <a:t>Psychology</a:t>
            </a:r>
            <a:r>
              <a:rPr lang="en-US" sz="1600" dirty="0" smtClean="0">
                <a:solidFill>
                  <a:srgbClr val="002060"/>
                </a:solidFill>
              </a:rPr>
              <a:t> </a:t>
            </a:r>
            <a:r>
              <a:rPr lang="en-US" sz="1600" dirty="0">
                <a:solidFill>
                  <a:srgbClr val="002060"/>
                </a:solidFill>
              </a:rPr>
              <a:t>To fill in gaps in one's memory with fabrications that one believes to be facts.</a:t>
            </a:r>
          </a:p>
        </p:txBody>
      </p:sp>
      <p:pic>
        <p:nvPicPr>
          <p:cNvPr id="1028" name="Picture 4" descr="http://0.tqn.com/d/psychology/1/0/C/1/continuit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743200"/>
            <a:ext cx="3223437" cy="322343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143000" y="392864"/>
            <a:ext cx="8305800" cy="923330"/>
          </a:xfrm>
          <a:prstGeom prst="rect">
            <a:avLst/>
          </a:prstGeom>
          <a:noFill/>
        </p:spPr>
        <p:txBody>
          <a:bodyPr wrap="square" rtlCol="0">
            <a:spAutoFit/>
          </a:bodyPr>
          <a:lstStyle/>
          <a:p>
            <a:r>
              <a:rPr lang="en-US" b="1" dirty="0">
                <a:solidFill>
                  <a:srgbClr val="0070C0"/>
                </a:solidFill>
              </a:rPr>
              <a:t>Gestalt Laws of Perceptual </a:t>
            </a:r>
            <a:r>
              <a:rPr lang="en-US" b="1" dirty="0" smtClean="0">
                <a:solidFill>
                  <a:srgbClr val="0070C0"/>
                </a:solidFill>
              </a:rPr>
              <a:t>Organization</a:t>
            </a:r>
          </a:p>
          <a:p>
            <a:endParaRPr lang="en-US" b="1" dirty="0"/>
          </a:p>
          <a:p>
            <a:r>
              <a:rPr lang="en-US" dirty="0" smtClean="0"/>
              <a:t>Our </a:t>
            </a:r>
            <a:r>
              <a:rPr lang="en-US" dirty="0"/>
              <a:t>brains often ignore contradictory information and fill in gaps in information.</a:t>
            </a:r>
            <a:endParaRPr lang="en-US" b="1" dirty="0"/>
          </a:p>
        </p:txBody>
      </p:sp>
    </p:spTree>
    <p:extLst>
      <p:ext uri="{BB962C8B-B14F-4D97-AF65-F5344CB8AC3E}">
        <p14:creationId xmlns:p14="http://schemas.microsoft.com/office/powerpoint/2010/main" val="182924566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pic>
        <p:nvPicPr>
          <p:cNvPr id="3" name="Picture 2" descr="Brain sectionns  and what they control.jpg"/>
          <p:cNvPicPr>
            <a:picLocks noChangeAspect="1"/>
          </p:cNvPicPr>
          <p:nvPr/>
        </p:nvPicPr>
        <p:blipFill>
          <a:blip r:embed="rId3" cstate="print"/>
          <a:stretch>
            <a:fillRect/>
          </a:stretch>
        </p:blipFill>
        <p:spPr>
          <a:xfrm>
            <a:off x="990600" y="685800"/>
            <a:ext cx="7359102" cy="5067300"/>
          </a:xfrm>
          <a:prstGeom prst="rect">
            <a:avLst/>
          </a:prstGeom>
        </p:spPr>
      </p:pic>
    </p:spTree>
    <p:extLst>
      <p:ext uri="{BB962C8B-B14F-4D97-AF65-F5344CB8AC3E}">
        <p14:creationId xmlns:p14="http://schemas.microsoft.com/office/powerpoint/2010/main" val="2580086748"/>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reamingBrain, domhoff.gif"/>
          <p:cNvPicPr>
            <a:picLocks noChangeAspect="1"/>
          </p:cNvPicPr>
          <p:nvPr/>
        </p:nvPicPr>
        <p:blipFill>
          <a:blip r:embed="rId3" cstate="print"/>
          <a:stretch>
            <a:fillRect/>
          </a:stretch>
        </p:blipFill>
        <p:spPr>
          <a:xfrm>
            <a:off x="457200" y="381000"/>
            <a:ext cx="7695211" cy="5486400"/>
          </a:xfrm>
          <a:prstGeom prst="rect">
            <a:avLst/>
          </a:prstGeom>
        </p:spPr>
      </p:pic>
    </p:spTree>
    <p:extLst>
      <p:ext uri="{BB962C8B-B14F-4D97-AF65-F5344CB8AC3E}">
        <p14:creationId xmlns:p14="http://schemas.microsoft.com/office/powerpoint/2010/main" val="1078022009"/>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Dreams focus:</a:t>
            </a:r>
            <a:endParaRPr lang="en-US" sz="2400" dirty="0"/>
          </a:p>
        </p:txBody>
      </p:sp>
      <p:sp>
        <p:nvSpPr>
          <p:cNvPr id="3" name="Content Placeholder 2"/>
          <p:cNvSpPr>
            <a:spLocks noGrp="1"/>
          </p:cNvSpPr>
          <p:nvPr>
            <p:ph idx="1"/>
          </p:nvPr>
        </p:nvSpPr>
        <p:spPr>
          <a:xfrm>
            <a:off x="1435608" y="1143000"/>
            <a:ext cx="7174992" cy="4800600"/>
          </a:xfrm>
        </p:spPr>
        <p:txBody>
          <a:bodyPr>
            <a:normAutofit/>
          </a:bodyPr>
          <a:lstStyle/>
          <a:p>
            <a:pPr marL="539496" indent="-457200">
              <a:buClr>
                <a:srgbClr val="FF0000"/>
              </a:buClr>
              <a:buNone/>
            </a:pPr>
            <a:r>
              <a:rPr lang="en-US" sz="2000" dirty="0" smtClean="0"/>
              <a:t>Dreams focus on self</a:t>
            </a:r>
          </a:p>
          <a:p>
            <a:pPr marL="539496" indent="-457200">
              <a:buClr>
                <a:srgbClr val="FF0000"/>
              </a:buClr>
              <a:buFont typeface="Wingdings" pitchFamily="2" charset="2"/>
              <a:buChar char="v"/>
            </a:pPr>
            <a:r>
              <a:rPr lang="en-US" sz="1800" dirty="0" smtClean="0"/>
              <a:t>Anomalies and Conflict</a:t>
            </a:r>
          </a:p>
          <a:p>
            <a:pPr marL="539496" indent="-457200">
              <a:buClr>
                <a:srgbClr val="FF0000"/>
              </a:buClr>
              <a:buFont typeface="Wingdings" pitchFamily="2" charset="2"/>
              <a:buChar char="v"/>
            </a:pPr>
            <a:r>
              <a:rPr lang="en-US" sz="1800" dirty="0" smtClean="0"/>
              <a:t>Can Project Appropriate Action</a:t>
            </a:r>
            <a:endParaRPr lang="en-US" sz="2000" dirty="0" smtClean="0"/>
          </a:p>
          <a:p>
            <a:pPr>
              <a:buNone/>
            </a:pPr>
            <a:endParaRPr lang="en-US" sz="2000" dirty="0" smtClean="0"/>
          </a:p>
          <a:p>
            <a:pPr>
              <a:buNone/>
            </a:pPr>
            <a:endParaRPr lang="en-US" sz="2400" dirty="0" smtClean="0">
              <a:solidFill>
                <a:srgbClr val="0070C0"/>
              </a:solidFill>
              <a:effectLst>
                <a:outerShdw blurRad="38100" dist="38100" dir="2700000" algn="tl">
                  <a:srgbClr val="000000">
                    <a:alpha val="43137"/>
                  </a:srgbClr>
                </a:outerShdw>
              </a:effectLst>
              <a:latin typeface="+mj-lt"/>
            </a:endParaRPr>
          </a:p>
          <a:p>
            <a:pPr>
              <a:buNone/>
            </a:pPr>
            <a:r>
              <a:rPr lang="en-US" sz="2400" dirty="0" smtClean="0">
                <a:solidFill>
                  <a:srgbClr val="0070C0"/>
                </a:solidFill>
                <a:effectLst>
                  <a:outerShdw blurRad="38100" dist="38100" dir="2700000" algn="tl">
                    <a:srgbClr val="000000">
                      <a:alpha val="43137"/>
                    </a:srgbClr>
                  </a:outerShdw>
                </a:effectLst>
                <a:latin typeface="+mj-lt"/>
              </a:rPr>
              <a:t>Dream Language:</a:t>
            </a:r>
          </a:p>
          <a:p>
            <a:pPr>
              <a:buNone/>
            </a:pPr>
            <a:r>
              <a:rPr lang="en-US" sz="2000" dirty="0" smtClean="0"/>
              <a:t> Dreams are an inner language</a:t>
            </a:r>
          </a:p>
          <a:p>
            <a:pPr>
              <a:buClr>
                <a:schemeClr val="accent2"/>
              </a:buClr>
              <a:buFont typeface="Wingdings" pitchFamily="2" charset="2"/>
              <a:buChar char="§"/>
            </a:pPr>
            <a:r>
              <a:rPr lang="en-US" sz="2000" dirty="0" smtClean="0"/>
              <a:t>language of metaphor</a:t>
            </a:r>
          </a:p>
          <a:p>
            <a:pPr>
              <a:buClr>
                <a:schemeClr val="accent2"/>
              </a:buClr>
              <a:buFont typeface="Wingdings" pitchFamily="2" charset="2"/>
              <a:buChar char="§"/>
            </a:pPr>
            <a:r>
              <a:rPr lang="en-US" sz="2000" dirty="0" smtClean="0"/>
              <a:t>language of context</a:t>
            </a:r>
          </a:p>
          <a:p>
            <a:pPr>
              <a:buClr>
                <a:schemeClr val="accent2"/>
              </a:buClr>
              <a:buFont typeface="Wingdings" pitchFamily="2" charset="2"/>
              <a:buChar char="§"/>
            </a:pPr>
            <a:r>
              <a:rPr lang="en-US" sz="2000" dirty="0" smtClean="0"/>
              <a:t> Are rarely ‘literal’</a:t>
            </a:r>
          </a:p>
          <a:p>
            <a:pPr>
              <a:buNone/>
            </a:pPr>
            <a:endParaRPr lang="en-US" sz="2000" dirty="0">
              <a:solidFill>
                <a:srgbClr val="0070C0"/>
              </a:solidFill>
              <a:effectLst>
                <a:outerShdw blurRad="38100" dist="38100" dir="2700000" algn="tl">
                  <a:srgbClr val="000000">
                    <a:alpha val="43137"/>
                  </a:srgbClr>
                </a:outerShdw>
              </a:effectLst>
              <a:latin typeface="+mj-lt"/>
            </a:endParaRPr>
          </a:p>
        </p:txBody>
      </p:sp>
      <p:pic>
        <p:nvPicPr>
          <p:cNvPr id="4" name="Picture 3" descr="monsters-inc1.jpg"/>
          <p:cNvPicPr>
            <a:picLocks noChangeAspect="1"/>
          </p:cNvPicPr>
          <p:nvPr/>
        </p:nvPicPr>
        <p:blipFill>
          <a:blip r:embed="rId2" cstate="print"/>
          <a:stretch>
            <a:fillRect/>
          </a:stretch>
        </p:blipFill>
        <p:spPr>
          <a:xfrm>
            <a:off x="4343400" y="4648200"/>
            <a:ext cx="2057400" cy="2057400"/>
          </a:xfrm>
          <a:prstGeom prst="rect">
            <a:avLst/>
          </a:prstGeom>
        </p:spPr>
      </p:pic>
      <p:pic>
        <p:nvPicPr>
          <p:cNvPr id="5" name="Picture 4" descr="ED-AL497_redbook europe in blood.jpg"/>
          <p:cNvPicPr>
            <a:picLocks noChangeAspect="1"/>
          </p:cNvPicPr>
          <p:nvPr/>
        </p:nvPicPr>
        <p:blipFill>
          <a:blip r:embed="rId3" cstate="print"/>
          <a:stretch>
            <a:fillRect/>
          </a:stretch>
        </p:blipFill>
        <p:spPr>
          <a:xfrm>
            <a:off x="5105400" y="381000"/>
            <a:ext cx="2178856" cy="3276600"/>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Man Searches for Meaning  </a:t>
            </a:r>
            <a:endParaRPr lang="en-US" dirty="0"/>
          </a:p>
        </p:txBody>
      </p:sp>
      <p:pic>
        <p:nvPicPr>
          <p:cNvPr id="6" name="Picture 2" descr="https://encrypted-tbn3.google.com/images?q=tbn:ANd9GcRHGvYN12Jboks64iW9BhuSB4AwDSECkbhjshxTo3GTTHg8Jz9L"/>
          <p:cNvPicPr>
            <a:picLocks noChangeAspect="1" noChangeArrowheads="1"/>
          </p:cNvPicPr>
          <p:nvPr/>
        </p:nvPicPr>
        <p:blipFill>
          <a:blip r:embed="rId2" cstate="print"/>
          <a:srcRect/>
          <a:stretch>
            <a:fillRect/>
          </a:stretch>
        </p:blipFill>
        <p:spPr bwMode="auto">
          <a:xfrm>
            <a:off x="3962400" y="1828800"/>
            <a:ext cx="2057400" cy="3062722"/>
          </a:xfrm>
          <a:prstGeom prst="rect">
            <a:avLst/>
          </a:prstGeom>
          <a:noFill/>
        </p:spPr>
      </p:pic>
    </p:spTree>
    <p:extLst>
      <p:ext uri="{BB962C8B-B14F-4D97-AF65-F5344CB8AC3E}">
        <p14:creationId xmlns:p14="http://schemas.microsoft.com/office/powerpoint/2010/main" val="161071100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620000" cy="1219200"/>
          </a:xfrm>
        </p:spPr>
        <p:txBody>
          <a:bodyPr>
            <a:normAutofit fontScale="90000"/>
          </a:bodyPr>
          <a:lstStyle/>
          <a:p>
            <a:r>
              <a:rPr lang="en-US" sz="3100" b="1" dirty="0" smtClean="0">
                <a:solidFill>
                  <a:schemeClr val="accent6">
                    <a:lumMod val="75000"/>
                  </a:schemeClr>
                </a:solidFill>
                <a:latin typeface="Perpetua Titling MT" pitchFamily="18" charset="0"/>
              </a:rPr>
              <a:t/>
            </a:r>
            <a:br>
              <a:rPr lang="en-US" sz="3100" b="1" dirty="0" smtClean="0">
                <a:solidFill>
                  <a:schemeClr val="accent6">
                    <a:lumMod val="75000"/>
                  </a:schemeClr>
                </a:solidFill>
                <a:latin typeface="Perpetua Titling MT" pitchFamily="18" charset="0"/>
              </a:rPr>
            </a:br>
            <a:r>
              <a:rPr lang="en-US" sz="3100" b="1" dirty="0" smtClean="0">
                <a:solidFill>
                  <a:schemeClr val="accent6">
                    <a:lumMod val="75000"/>
                  </a:schemeClr>
                </a:solidFill>
                <a:latin typeface="Perpetua Titling MT" pitchFamily="18" charset="0"/>
              </a:rPr>
              <a:t/>
            </a:r>
            <a:br>
              <a:rPr lang="en-US" sz="3100" b="1" dirty="0" smtClean="0">
                <a:solidFill>
                  <a:schemeClr val="accent6">
                    <a:lumMod val="75000"/>
                  </a:schemeClr>
                </a:solidFill>
                <a:latin typeface="Perpetua Titling MT" pitchFamily="18" charset="0"/>
              </a:rPr>
            </a:br>
            <a:r>
              <a:rPr lang="en-US" sz="3100" b="1" dirty="0" smtClean="0">
                <a:solidFill>
                  <a:schemeClr val="accent6">
                    <a:lumMod val="75000"/>
                  </a:schemeClr>
                </a:solidFill>
                <a:latin typeface="Perpetua Titling MT" pitchFamily="18" charset="0"/>
              </a:rPr>
              <a:t/>
            </a:r>
            <a:br>
              <a:rPr lang="en-US" sz="3100" b="1" dirty="0" smtClean="0">
                <a:solidFill>
                  <a:schemeClr val="accent6">
                    <a:lumMod val="75000"/>
                  </a:schemeClr>
                </a:solidFill>
                <a:latin typeface="Perpetua Titling MT" pitchFamily="18" charset="0"/>
              </a:rPr>
            </a:br>
            <a:r>
              <a:rPr lang="en-US" sz="3100" b="1" dirty="0" smtClean="0">
                <a:solidFill>
                  <a:schemeClr val="accent6">
                    <a:lumMod val="75000"/>
                  </a:schemeClr>
                </a:solidFill>
                <a:latin typeface="Perpetua Titling MT" pitchFamily="18" charset="0"/>
              </a:rPr>
              <a:t/>
            </a:r>
            <a:br>
              <a:rPr lang="en-US" sz="3100" b="1" dirty="0" smtClean="0">
                <a:solidFill>
                  <a:schemeClr val="accent6">
                    <a:lumMod val="75000"/>
                  </a:schemeClr>
                </a:solidFill>
                <a:latin typeface="Perpetua Titling MT" pitchFamily="18" charset="0"/>
              </a:rPr>
            </a:br>
            <a:r>
              <a:rPr lang="en-US" sz="3100" b="1" dirty="0" smtClean="0">
                <a:solidFill>
                  <a:schemeClr val="accent6">
                    <a:lumMod val="75000"/>
                  </a:schemeClr>
                </a:solidFill>
                <a:latin typeface="Perpetua Titling MT" pitchFamily="18" charset="0"/>
              </a:rPr>
              <a:t/>
            </a:r>
            <a:br>
              <a:rPr lang="en-US" sz="3100" b="1" dirty="0" smtClean="0">
                <a:solidFill>
                  <a:schemeClr val="accent6">
                    <a:lumMod val="75000"/>
                  </a:schemeClr>
                </a:solidFill>
                <a:latin typeface="Perpetua Titling MT" pitchFamily="18" charset="0"/>
              </a:rPr>
            </a:br>
            <a:r>
              <a:rPr lang="en-US" sz="4400" b="1" dirty="0" smtClean="0">
                <a:solidFill>
                  <a:schemeClr val="accent3">
                    <a:lumMod val="50000"/>
                  </a:schemeClr>
                </a:solidFill>
                <a:latin typeface="Perpetua Titling MT" pitchFamily="18" charset="0"/>
              </a:rPr>
              <a:t> </a:t>
            </a:r>
            <a:br>
              <a:rPr lang="en-US" sz="4400" b="1" dirty="0" smtClean="0">
                <a:solidFill>
                  <a:schemeClr val="accent3">
                    <a:lumMod val="50000"/>
                  </a:schemeClr>
                </a:solidFill>
                <a:latin typeface="Perpetua Titling MT" pitchFamily="18" charset="0"/>
              </a:rPr>
            </a:br>
            <a:r>
              <a:rPr lang="en-US" sz="3100" b="1" dirty="0" smtClean="0">
                <a:solidFill>
                  <a:srgbClr val="002060"/>
                </a:solidFill>
                <a:latin typeface="Perpetua Titling MT" pitchFamily="18" charset="0"/>
              </a:rPr>
              <a:t>Calvin Hall:  </a:t>
            </a:r>
            <a:r>
              <a:rPr lang="en-US" sz="3100" b="1" dirty="0" smtClean="0">
                <a:solidFill>
                  <a:srgbClr val="7030A0"/>
                </a:solidFill>
                <a:latin typeface="Perpetua Titling MT" pitchFamily="18" charset="0"/>
              </a:rPr>
              <a:t/>
            </a:r>
            <a:br>
              <a:rPr lang="en-US" sz="3100" b="1" dirty="0" smtClean="0">
                <a:solidFill>
                  <a:srgbClr val="7030A0"/>
                </a:solidFill>
                <a:latin typeface="Perpetua Titling MT" pitchFamily="18" charset="0"/>
              </a:rPr>
            </a:br>
            <a:r>
              <a:rPr lang="en-US" sz="3100" b="1" dirty="0" smtClean="0">
                <a:solidFill>
                  <a:srgbClr val="7030A0"/>
                </a:solidFill>
                <a:latin typeface="Perpetua Titling MT" pitchFamily="18" charset="0"/>
              </a:rPr>
              <a:t>	</a:t>
            </a:r>
            <a:r>
              <a:rPr lang="en-US" sz="2700" b="1" dirty="0" smtClean="0">
                <a:solidFill>
                  <a:srgbClr val="7030A0"/>
                </a:solidFill>
                <a:effectLst/>
              </a:rPr>
              <a:t>Dreams are a cognitive process </a:t>
            </a:r>
            <a:r>
              <a:rPr lang="en-US" sz="3100" b="1" dirty="0" smtClean="0">
                <a:solidFill>
                  <a:srgbClr val="002060"/>
                </a:solidFill>
                <a:latin typeface="Perpetua Titling MT" pitchFamily="18" charset="0"/>
              </a:rPr>
              <a:t/>
            </a:r>
            <a:br>
              <a:rPr lang="en-US" sz="3100" b="1" dirty="0" smtClean="0">
                <a:solidFill>
                  <a:srgbClr val="002060"/>
                </a:solidFill>
                <a:latin typeface="Perpetua Titling MT" pitchFamily="18" charset="0"/>
              </a:rPr>
            </a:br>
            <a:r>
              <a:rPr lang="en-US" sz="3100" b="1" dirty="0" smtClean="0">
                <a:solidFill>
                  <a:schemeClr val="accent6">
                    <a:lumMod val="75000"/>
                  </a:schemeClr>
                </a:solidFill>
                <a:latin typeface="Perpetua Titling MT" pitchFamily="18" charset="0"/>
              </a:rPr>
              <a:t/>
            </a:r>
            <a:br>
              <a:rPr lang="en-US" sz="3100" b="1" dirty="0" smtClean="0">
                <a:solidFill>
                  <a:schemeClr val="accent6">
                    <a:lumMod val="75000"/>
                  </a:schemeClr>
                </a:solidFill>
                <a:latin typeface="Perpetua Titling MT" pitchFamily="18" charset="0"/>
              </a:rPr>
            </a:br>
            <a:r>
              <a:rPr lang="en-US" sz="3100" b="1" dirty="0" smtClean="0">
                <a:solidFill>
                  <a:schemeClr val="accent6">
                    <a:lumMod val="75000"/>
                  </a:schemeClr>
                </a:solidFill>
                <a:latin typeface="Perpetua Titling MT" pitchFamily="18" charset="0"/>
              </a:rPr>
              <a:t>									</a:t>
            </a:r>
            <a:r>
              <a:rPr lang="en-US" sz="3600" b="1" dirty="0" smtClean="0">
                <a:solidFill>
                  <a:schemeClr val="accent6">
                    <a:lumMod val="75000"/>
                  </a:schemeClr>
                </a:solidFill>
                <a:latin typeface="Perpetua Titling MT" pitchFamily="18" charset="0"/>
              </a:rPr>
              <a:t/>
            </a:r>
            <a:br>
              <a:rPr lang="en-US" sz="3600" b="1" dirty="0" smtClean="0">
                <a:solidFill>
                  <a:schemeClr val="accent6">
                    <a:lumMod val="75000"/>
                  </a:schemeClr>
                </a:solidFill>
                <a:latin typeface="Perpetua Titling MT" pitchFamily="18" charset="0"/>
              </a:rPr>
            </a:br>
            <a:r>
              <a:rPr lang="en-US" sz="3600" b="1" dirty="0" smtClean="0">
                <a:solidFill>
                  <a:schemeClr val="accent6">
                    <a:lumMod val="75000"/>
                  </a:schemeClr>
                </a:solidFill>
                <a:latin typeface="+mn-lt"/>
              </a:rPr>
              <a:t/>
            </a:r>
            <a:br>
              <a:rPr lang="en-US" sz="3600" b="1" dirty="0" smtClean="0">
                <a:solidFill>
                  <a:schemeClr val="accent6">
                    <a:lumMod val="75000"/>
                  </a:schemeClr>
                </a:solidFill>
                <a:latin typeface="+mn-lt"/>
              </a:rPr>
            </a:br>
            <a:r>
              <a:rPr lang="en-US" dirty="0" smtClean="0"/>
              <a:t/>
            </a:r>
            <a:br>
              <a:rPr lang="en-US" dirty="0" smtClean="0"/>
            </a:br>
            <a:endParaRPr lang="en-US" dirty="0"/>
          </a:p>
        </p:txBody>
      </p:sp>
      <p:sp>
        <p:nvSpPr>
          <p:cNvPr id="5" name="TextBox 4"/>
          <p:cNvSpPr txBox="1"/>
          <p:nvPr/>
        </p:nvSpPr>
        <p:spPr>
          <a:xfrm>
            <a:off x="1143000" y="5715001"/>
            <a:ext cx="7848600" cy="646331"/>
          </a:xfrm>
          <a:prstGeom prst="rect">
            <a:avLst/>
          </a:prstGeom>
          <a:noFill/>
          <a:ln w="28575">
            <a:noFill/>
          </a:ln>
        </p:spPr>
        <p:txBody>
          <a:bodyPr wrap="square" rtlCol="0">
            <a:spAutoFit/>
          </a:bodyPr>
          <a:lstStyle/>
          <a:p>
            <a:pPr>
              <a:buFont typeface="Wingdings" pitchFamily="2" charset="2"/>
              <a:buChar char="ü"/>
            </a:pPr>
            <a:r>
              <a:rPr lang="en-US" dirty="0" smtClean="0">
                <a:solidFill>
                  <a:srgbClr val="7030A0"/>
                </a:solidFill>
              </a:rPr>
              <a:t>Dreams provide a path to the unconscious areas of the mind, </a:t>
            </a:r>
          </a:p>
          <a:p>
            <a:r>
              <a:rPr lang="en-US" dirty="0" smtClean="0">
                <a:solidFill>
                  <a:srgbClr val="7030A0"/>
                </a:solidFill>
              </a:rPr>
              <a:t>          and can be a map for the dreamer to anticipate difficulties and obstacles</a:t>
            </a:r>
          </a:p>
        </p:txBody>
      </p:sp>
      <p:sp>
        <p:nvSpPr>
          <p:cNvPr id="6" name="TextBox 5"/>
          <p:cNvSpPr txBox="1"/>
          <p:nvPr/>
        </p:nvSpPr>
        <p:spPr>
          <a:xfrm>
            <a:off x="990600" y="3429000"/>
            <a:ext cx="6781800" cy="2031325"/>
          </a:xfrm>
          <a:prstGeom prst="rect">
            <a:avLst/>
          </a:prstGeom>
          <a:noFill/>
        </p:spPr>
        <p:txBody>
          <a:bodyPr wrap="square" rtlCol="0">
            <a:spAutoFit/>
          </a:bodyPr>
          <a:lstStyle/>
          <a:p>
            <a:pPr>
              <a:buNone/>
            </a:pPr>
            <a:endParaRPr lang="en-US" b="1" dirty="0" smtClean="0">
              <a:solidFill>
                <a:srgbClr val="7030A0"/>
              </a:solidFill>
            </a:endParaRPr>
          </a:p>
          <a:p>
            <a:pPr>
              <a:buNone/>
            </a:pPr>
            <a:r>
              <a:rPr lang="en-US" b="1" dirty="0" smtClean="0">
                <a:solidFill>
                  <a:srgbClr val="7030A0"/>
                </a:solidFill>
              </a:rPr>
              <a:t>Analyzed thousands of dreams from diaries</a:t>
            </a:r>
          </a:p>
          <a:p>
            <a:pPr lvl="1">
              <a:buFont typeface="Wingdings" pitchFamily="2" charset="2"/>
              <a:buChar char="v"/>
            </a:pPr>
            <a:r>
              <a:rPr lang="en-US" dirty="0" smtClean="0">
                <a:solidFill>
                  <a:srgbClr val="7030A0"/>
                </a:solidFill>
              </a:rPr>
              <a:t>Developed a quantitative coding system for content</a:t>
            </a:r>
          </a:p>
          <a:p>
            <a:pPr lvl="1">
              <a:buFont typeface="Wingdings" pitchFamily="2" charset="2"/>
              <a:buChar char="v"/>
            </a:pPr>
            <a:r>
              <a:rPr lang="en-US" dirty="0" smtClean="0">
                <a:solidFill>
                  <a:srgbClr val="7030A0"/>
                </a:solidFill>
              </a:rPr>
              <a:t>Looked for patterns</a:t>
            </a:r>
          </a:p>
          <a:p>
            <a:pPr lvl="1">
              <a:buFont typeface="Wingdings" pitchFamily="2" charset="2"/>
              <a:buChar char="v"/>
            </a:pPr>
            <a:r>
              <a:rPr lang="en-US" dirty="0" smtClean="0">
                <a:solidFill>
                  <a:srgbClr val="7030A0"/>
                </a:solidFill>
              </a:rPr>
              <a:t>Methodical, empirical</a:t>
            </a:r>
          </a:p>
          <a:p>
            <a:pPr lvl="1">
              <a:buFont typeface="Wingdings" pitchFamily="2" charset="2"/>
              <a:buChar char="v"/>
            </a:pPr>
            <a:r>
              <a:rPr lang="en-US" dirty="0" smtClean="0">
                <a:solidFill>
                  <a:srgbClr val="7030A0"/>
                </a:solidFill>
              </a:rPr>
              <a:t>Believed meaningful predictions could be made about </a:t>
            </a:r>
          </a:p>
          <a:p>
            <a:pPr lvl="1"/>
            <a:r>
              <a:rPr lang="en-US" dirty="0" smtClean="0">
                <a:solidFill>
                  <a:srgbClr val="7030A0"/>
                </a:solidFill>
              </a:rPr>
              <a:t>       dreamer’s behavior and lifestyle</a:t>
            </a:r>
          </a:p>
        </p:txBody>
      </p:sp>
      <p:sp>
        <p:nvSpPr>
          <p:cNvPr id="10" name="Content Placeholder 9"/>
          <p:cNvSpPr>
            <a:spLocks noGrp="1"/>
          </p:cNvSpPr>
          <p:nvPr>
            <p:ph idx="1"/>
          </p:nvPr>
        </p:nvSpPr>
        <p:spPr>
          <a:xfrm>
            <a:off x="2971800" y="1752600"/>
            <a:ext cx="5791200" cy="1066800"/>
          </a:xfrm>
        </p:spPr>
        <p:txBody>
          <a:bodyPr>
            <a:normAutofit/>
          </a:bodyPr>
          <a:lstStyle/>
          <a:p>
            <a:pPr>
              <a:buNone/>
            </a:pPr>
            <a:r>
              <a:rPr lang="en-US" sz="2000" b="1" dirty="0" smtClean="0">
                <a:solidFill>
                  <a:srgbClr val="7030A0"/>
                </a:solidFill>
              </a:rPr>
              <a:t>  </a:t>
            </a:r>
            <a:r>
              <a:rPr lang="en-US" sz="2000" b="1" dirty="0" smtClean="0">
                <a:solidFill>
                  <a:srgbClr val="00B050"/>
                </a:solidFill>
              </a:rPr>
              <a:t>The goal is not to understand the dream-</a:t>
            </a:r>
          </a:p>
          <a:p>
            <a:pPr>
              <a:buNone/>
            </a:pPr>
            <a:r>
              <a:rPr lang="en-US" sz="2000" b="1" dirty="0" smtClean="0">
                <a:solidFill>
                  <a:srgbClr val="00B050"/>
                </a:solidFill>
              </a:rPr>
              <a:t>             But to understand the dreamer</a:t>
            </a:r>
          </a:p>
          <a:p>
            <a:endParaRPr lang="en-US" dirty="0" smtClean="0"/>
          </a:p>
          <a:p>
            <a:endParaRPr lang="en-US" dirty="0"/>
          </a:p>
        </p:txBody>
      </p:sp>
      <p:pic>
        <p:nvPicPr>
          <p:cNvPr id="16" name="Content Placeholder 4" descr="nj7245-468a-i1.0.jpg"/>
          <p:cNvPicPr>
            <a:picLocks noChangeAspect="1"/>
          </p:cNvPicPr>
          <p:nvPr/>
        </p:nvPicPr>
        <p:blipFill>
          <a:blip r:embed="rId3" cstate="print"/>
          <a:stretch>
            <a:fillRect/>
          </a:stretch>
        </p:blipFill>
        <p:spPr>
          <a:xfrm>
            <a:off x="228600" y="1371600"/>
            <a:ext cx="2667000" cy="2013215"/>
          </a:xfrm>
          <a:prstGeom prst="rect">
            <a:avLst/>
          </a:prstGeom>
        </p:spPr>
      </p:pic>
      <p:pic>
        <p:nvPicPr>
          <p:cNvPr id="17" name="Picture 4" descr="https://encrypted-tbn3.google.com/images?q=tbn:ANd9GcROTa50VZk3DuqCa9ORsm5qxRigX3iCjGmIIaebqMHzsDVRRx6rWQ"/>
          <p:cNvPicPr>
            <a:picLocks noChangeAspect="1" noChangeArrowheads="1"/>
          </p:cNvPicPr>
          <p:nvPr/>
        </p:nvPicPr>
        <p:blipFill>
          <a:blip r:embed="rId4" cstate="print"/>
          <a:srcRect/>
          <a:stretch>
            <a:fillRect/>
          </a:stretch>
        </p:blipFill>
        <p:spPr bwMode="auto">
          <a:xfrm>
            <a:off x="6934200" y="2971800"/>
            <a:ext cx="1752600" cy="2593029"/>
          </a:xfrm>
          <a:prstGeom prst="rect">
            <a:avLst/>
          </a:prstGeom>
          <a:noFill/>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39999">
              <a:srgbClr val="0A128C"/>
            </a:gs>
            <a:gs pos="70000">
              <a:srgbClr val="181CC7"/>
            </a:gs>
            <a:gs pos="88000">
              <a:srgbClr val="7005D4"/>
            </a:gs>
            <a:gs pos="100000">
              <a:srgbClr val="8C3D91"/>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100" b="1" dirty="0" smtClean="0">
                <a:solidFill>
                  <a:schemeClr val="accent6">
                    <a:lumMod val="75000"/>
                  </a:schemeClr>
                </a:solidFill>
                <a:latin typeface="Perpetua Titling MT" pitchFamily="18" charset="0"/>
              </a:rPr>
              <a:t/>
            </a:r>
            <a:br>
              <a:rPr lang="en-US" sz="3100" b="1" dirty="0" smtClean="0">
                <a:solidFill>
                  <a:schemeClr val="accent6">
                    <a:lumMod val="75000"/>
                  </a:schemeClr>
                </a:solidFill>
                <a:latin typeface="Perpetua Titling MT" pitchFamily="18" charset="0"/>
              </a:rPr>
            </a:br>
            <a:r>
              <a:rPr lang="en-US" sz="3100" b="1" dirty="0" smtClean="0">
                <a:solidFill>
                  <a:schemeClr val="accent6">
                    <a:lumMod val="75000"/>
                  </a:schemeClr>
                </a:solidFill>
                <a:latin typeface="Perpetua Titling MT" pitchFamily="18" charset="0"/>
              </a:rPr>
              <a:t/>
            </a:r>
            <a:br>
              <a:rPr lang="en-US" sz="3100" b="1" dirty="0" smtClean="0">
                <a:solidFill>
                  <a:schemeClr val="accent6">
                    <a:lumMod val="75000"/>
                  </a:schemeClr>
                </a:solidFill>
                <a:latin typeface="Perpetua Titling MT" pitchFamily="18" charset="0"/>
              </a:rPr>
            </a:br>
            <a:r>
              <a:rPr lang="en-US" sz="3100" b="1" dirty="0" smtClean="0">
                <a:solidFill>
                  <a:schemeClr val="accent6">
                    <a:lumMod val="75000"/>
                  </a:schemeClr>
                </a:solidFill>
                <a:latin typeface="Perpetua Titling MT" pitchFamily="18" charset="0"/>
              </a:rPr>
              <a:t/>
            </a:r>
            <a:br>
              <a:rPr lang="en-US" sz="3100" b="1" dirty="0" smtClean="0">
                <a:solidFill>
                  <a:schemeClr val="accent6">
                    <a:lumMod val="75000"/>
                  </a:schemeClr>
                </a:solidFill>
                <a:latin typeface="Perpetua Titling MT" pitchFamily="18" charset="0"/>
              </a:rPr>
            </a:br>
            <a:r>
              <a:rPr lang="en-US" sz="3100" b="1" dirty="0" smtClean="0">
                <a:solidFill>
                  <a:schemeClr val="accent6">
                    <a:lumMod val="75000"/>
                  </a:schemeClr>
                </a:solidFill>
                <a:latin typeface="Perpetua Titling MT" pitchFamily="18" charset="0"/>
              </a:rPr>
              <a:t/>
            </a:r>
            <a:br>
              <a:rPr lang="en-US" sz="3100" b="1" dirty="0" smtClean="0">
                <a:solidFill>
                  <a:schemeClr val="accent6">
                    <a:lumMod val="75000"/>
                  </a:schemeClr>
                </a:solidFill>
                <a:latin typeface="Perpetua Titling MT" pitchFamily="18" charset="0"/>
              </a:rPr>
            </a:br>
            <a:r>
              <a:rPr lang="en-US" sz="3100" b="1" dirty="0" smtClean="0">
                <a:solidFill>
                  <a:schemeClr val="accent6">
                    <a:lumMod val="75000"/>
                  </a:schemeClr>
                </a:solidFill>
                <a:latin typeface="Perpetua Titling MT" pitchFamily="18" charset="0"/>
              </a:rPr>
              <a:t/>
            </a:r>
            <a:br>
              <a:rPr lang="en-US" sz="3100" b="1" dirty="0" smtClean="0">
                <a:solidFill>
                  <a:schemeClr val="accent6">
                    <a:lumMod val="75000"/>
                  </a:schemeClr>
                </a:solidFill>
                <a:latin typeface="Perpetua Titling MT" pitchFamily="18" charset="0"/>
              </a:rPr>
            </a:br>
            <a:r>
              <a:rPr lang="en-US" sz="4400" b="1" dirty="0" smtClean="0">
                <a:solidFill>
                  <a:schemeClr val="accent3">
                    <a:lumMod val="50000"/>
                  </a:schemeClr>
                </a:solidFill>
                <a:latin typeface="Perpetua Titling MT" pitchFamily="18" charset="0"/>
              </a:rPr>
              <a:t> </a:t>
            </a:r>
            <a:br>
              <a:rPr lang="en-US" sz="4400" b="1" dirty="0" smtClean="0">
                <a:solidFill>
                  <a:schemeClr val="accent3">
                    <a:lumMod val="50000"/>
                  </a:schemeClr>
                </a:solidFill>
                <a:latin typeface="Perpetua Titling MT" pitchFamily="18" charset="0"/>
              </a:rPr>
            </a:br>
            <a:r>
              <a:rPr lang="en-US" sz="3100" b="1" dirty="0" smtClean="0">
                <a:solidFill>
                  <a:srgbClr val="7030A0"/>
                </a:solidFill>
                <a:latin typeface="Perpetua Titling MT" pitchFamily="18" charset="0"/>
              </a:rPr>
              <a:t>Calvin Hall:  </a:t>
            </a:r>
            <a:br>
              <a:rPr lang="en-US" sz="3100" b="1" dirty="0" smtClean="0">
                <a:solidFill>
                  <a:srgbClr val="7030A0"/>
                </a:solidFill>
                <a:latin typeface="Perpetua Titling MT" pitchFamily="18" charset="0"/>
              </a:rPr>
            </a:br>
            <a:r>
              <a:rPr lang="en-US" sz="3100" b="1" dirty="0" smtClean="0">
                <a:solidFill>
                  <a:srgbClr val="7030A0"/>
                </a:solidFill>
                <a:latin typeface="Perpetua Titling MT" pitchFamily="18" charset="0"/>
              </a:rPr>
              <a:t>	</a:t>
            </a:r>
            <a:r>
              <a:rPr lang="en-US" sz="2700" b="1" dirty="0" smtClean="0">
                <a:solidFill>
                  <a:srgbClr val="7030A0"/>
                </a:solidFill>
                <a:effectLst/>
              </a:rPr>
              <a:t>Dreams are a cognitive process </a:t>
            </a:r>
            <a:r>
              <a:rPr lang="en-US" sz="3100" b="1" dirty="0" smtClean="0">
                <a:solidFill>
                  <a:schemeClr val="accent6">
                    <a:lumMod val="75000"/>
                  </a:schemeClr>
                </a:solidFill>
                <a:latin typeface="Perpetua Titling MT" pitchFamily="18" charset="0"/>
              </a:rPr>
              <a:t/>
            </a:r>
            <a:br>
              <a:rPr lang="en-US" sz="3100" b="1" dirty="0" smtClean="0">
                <a:solidFill>
                  <a:schemeClr val="accent6">
                    <a:lumMod val="75000"/>
                  </a:schemeClr>
                </a:solidFill>
                <a:latin typeface="Perpetua Titling MT" pitchFamily="18" charset="0"/>
              </a:rPr>
            </a:br>
            <a:r>
              <a:rPr lang="en-US" sz="3100" b="1" dirty="0" smtClean="0">
                <a:solidFill>
                  <a:schemeClr val="accent6">
                    <a:lumMod val="75000"/>
                  </a:schemeClr>
                </a:solidFill>
                <a:latin typeface="Perpetua Titling MT" pitchFamily="18" charset="0"/>
              </a:rPr>
              <a:t/>
            </a:r>
            <a:br>
              <a:rPr lang="en-US" sz="3100" b="1" dirty="0" smtClean="0">
                <a:solidFill>
                  <a:schemeClr val="accent6">
                    <a:lumMod val="75000"/>
                  </a:schemeClr>
                </a:solidFill>
                <a:latin typeface="Perpetua Titling MT" pitchFamily="18" charset="0"/>
              </a:rPr>
            </a:br>
            <a:r>
              <a:rPr lang="en-US" sz="3100" b="1" dirty="0" smtClean="0">
                <a:solidFill>
                  <a:schemeClr val="accent6">
                    <a:lumMod val="75000"/>
                  </a:schemeClr>
                </a:solidFill>
                <a:latin typeface="Perpetua Titling MT" pitchFamily="18" charset="0"/>
              </a:rPr>
              <a:t>									</a:t>
            </a:r>
            <a:r>
              <a:rPr lang="en-US" sz="3600" b="1" dirty="0" smtClean="0">
                <a:solidFill>
                  <a:schemeClr val="accent6">
                    <a:lumMod val="75000"/>
                  </a:schemeClr>
                </a:solidFill>
                <a:latin typeface="Perpetua Titling MT" pitchFamily="18" charset="0"/>
              </a:rPr>
              <a:t/>
            </a:r>
            <a:br>
              <a:rPr lang="en-US" sz="3600" b="1" dirty="0" smtClean="0">
                <a:solidFill>
                  <a:schemeClr val="accent6">
                    <a:lumMod val="75000"/>
                  </a:schemeClr>
                </a:solidFill>
                <a:latin typeface="Perpetua Titling MT" pitchFamily="18" charset="0"/>
              </a:rPr>
            </a:br>
            <a:r>
              <a:rPr lang="en-US" sz="3600" b="1" dirty="0" smtClean="0">
                <a:solidFill>
                  <a:schemeClr val="accent6">
                    <a:lumMod val="75000"/>
                  </a:schemeClr>
                </a:solidFill>
                <a:latin typeface="+mn-lt"/>
              </a:rPr>
              <a:t/>
            </a:r>
            <a:br>
              <a:rPr lang="en-US" sz="3600" b="1" dirty="0" smtClean="0">
                <a:solidFill>
                  <a:schemeClr val="accent6">
                    <a:lumMod val="75000"/>
                  </a:schemeClr>
                </a:solidFill>
                <a:latin typeface="+mn-lt"/>
              </a:rPr>
            </a:br>
            <a:r>
              <a:rPr lang="en-US" dirty="0" smtClean="0"/>
              <a:t/>
            </a:r>
            <a:br>
              <a:rPr lang="en-US" dirty="0" smtClean="0"/>
            </a:br>
            <a:endParaRPr lang="en-US" dirty="0"/>
          </a:p>
        </p:txBody>
      </p:sp>
      <p:pic>
        <p:nvPicPr>
          <p:cNvPr id="8" name="Picture 7" descr="TheScream.jpg"/>
          <p:cNvPicPr>
            <a:picLocks noChangeAspect="1"/>
          </p:cNvPicPr>
          <p:nvPr/>
        </p:nvPicPr>
        <p:blipFill>
          <a:blip r:embed="rId3" cstate="print"/>
          <a:stretch>
            <a:fillRect/>
          </a:stretch>
        </p:blipFill>
        <p:spPr>
          <a:xfrm>
            <a:off x="533400" y="1524000"/>
            <a:ext cx="2362677" cy="3124200"/>
          </a:xfrm>
          <a:prstGeom prst="rect">
            <a:avLst/>
          </a:prstGeom>
        </p:spPr>
      </p:pic>
      <p:sp>
        <p:nvSpPr>
          <p:cNvPr id="9" name="TextBox 8"/>
          <p:cNvSpPr txBox="1"/>
          <p:nvPr/>
        </p:nvSpPr>
        <p:spPr>
          <a:xfrm>
            <a:off x="2438400" y="1295400"/>
            <a:ext cx="7543800" cy="5355312"/>
          </a:xfrm>
          <a:prstGeom prst="rect">
            <a:avLst/>
          </a:prstGeom>
          <a:noFill/>
        </p:spPr>
        <p:txBody>
          <a:bodyPr wrap="square" rtlCol="0">
            <a:spAutoFit/>
          </a:bodyPr>
          <a:lstStyle/>
          <a:p>
            <a:pPr lvl="1">
              <a:buClr>
                <a:srgbClr val="C00000"/>
              </a:buClr>
              <a:buSzPct val="100000"/>
            </a:pPr>
            <a:r>
              <a:rPr lang="en-US" b="1" dirty="0"/>
              <a:t>Concepts of Self</a:t>
            </a:r>
            <a:r>
              <a:rPr lang="en-US" dirty="0"/>
              <a:t> </a:t>
            </a:r>
            <a:endParaRPr lang="en-US" dirty="0" smtClean="0"/>
          </a:p>
          <a:p>
            <a:pPr lvl="1">
              <a:buClr>
                <a:srgbClr val="C00000"/>
              </a:buClr>
              <a:buSzPct val="100000"/>
            </a:pPr>
            <a:r>
              <a:rPr lang="en-US" dirty="0" smtClean="0"/>
              <a:t>refer </a:t>
            </a:r>
            <a:r>
              <a:rPr lang="en-US" dirty="0"/>
              <a:t>to the types or number of roles you play in your </a:t>
            </a:r>
            <a:r>
              <a:rPr lang="en-US" dirty="0" smtClean="0"/>
              <a:t>dreams</a:t>
            </a:r>
          </a:p>
          <a:p>
            <a:pPr lvl="1">
              <a:buClr>
                <a:srgbClr val="C00000"/>
              </a:buClr>
              <a:buSzPct val="100000"/>
            </a:pPr>
            <a:endParaRPr lang="en-US" b="1" dirty="0" smtClean="0"/>
          </a:p>
          <a:p>
            <a:pPr lvl="1">
              <a:buClr>
                <a:srgbClr val="C00000"/>
              </a:buClr>
              <a:buSzPct val="100000"/>
            </a:pPr>
            <a:r>
              <a:rPr lang="en-US" b="1" dirty="0" smtClean="0"/>
              <a:t>Concepts </a:t>
            </a:r>
            <a:r>
              <a:rPr lang="en-US" b="1" dirty="0"/>
              <a:t>of other people </a:t>
            </a:r>
            <a:r>
              <a:rPr lang="en-US" dirty="0"/>
              <a:t>are the roles other people play </a:t>
            </a:r>
            <a:endParaRPr lang="en-US" dirty="0" smtClean="0"/>
          </a:p>
          <a:p>
            <a:pPr lvl="1">
              <a:buClr>
                <a:srgbClr val="C00000"/>
              </a:buClr>
              <a:buSzPct val="100000"/>
            </a:pPr>
            <a:r>
              <a:rPr lang="en-US" dirty="0" smtClean="0"/>
              <a:t>in </a:t>
            </a:r>
            <a:r>
              <a:rPr lang="en-US" dirty="0"/>
              <a:t>your dreams. Consider your feelings toward them and how </a:t>
            </a:r>
            <a:endParaRPr lang="en-US" dirty="0" smtClean="0"/>
          </a:p>
          <a:p>
            <a:pPr lvl="1">
              <a:buClr>
                <a:srgbClr val="C00000"/>
              </a:buClr>
              <a:buSzPct val="100000"/>
            </a:pPr>
            <a:r>
              <a:rPr lang="en-US" dirty="0" smtClean="0"/>
              <a:t>you </a:t>
            </a:r>
            <a:r>
              <a:rPr lang="en-US" dirty="0"/>
              <a:t>interact with </a:t>
            </a:r>
            <a:r>
              <a:rPr lang="en-US" dirty="0" smtClean="0"/>
              <a:t>them</a:t>
            </a:r>
          </a:p>
          <a:p>
            <a:pPr lvl="1">
              <a:buClr>
                <a:srgbClr val="C00000"/>
              </a:buClr>
              <a:buSzPct val="100000"/>
            </a:pPr>
            <a:endParaRPr lang="en-US" dirty="0">
              <a:solidFill>
                <a:prstClr val="black"/>
              </a:solidFill>
            </a:endParaRPr>
          </a:p>
          <a:p>
            <a:pPr lvl="1">
              <a:buClr>
                <a:srgbClr val="C00000"/>
              </a:buClr>
              <a:buSzPct val="100000"/>
            </a:pPr>
            <a:r>
              <a:rPr lang="en-US" b="1" dirty="0"/>
              <a:t>Concepts of the world </a:t>
            </a:r>
            <a:r>
              <a:rPr lang="en-US" dirty="0"/>
              <a:t>represent the dream surrounding </a:t>
            </a:r>
            <a:endParaRPr lang="en-US" dirty="0" smtClean="0"/>
          </a:p>
          <a:p>
            <a:pPr lvl="1">
              <a:buClr>
                <a:srgbClr val="C00000"/>
              </a:buClr>
              <a:buSzPct val="100000"/>
            </a:pPr>
            <a:r>
              <a:rPr lang="en-US" dirty="0" smtClean="0"/>
              <a:t>and </a:t>
            </a:r>
            <a:r>
              <a:rPr lang="en-US" dirty="0"/>
              <a:t>landscape. The adjectives you use to describe your </a:t>
            </a:r>
            <a:endParaRPr lang="en-US" dirty="0" smtClean="0"/>
          </a:p>
          <a:p>
            <a:pPr lvl="1">
              <a:buClr>
                <a:srgbClr val="C00000"/>
              </a:buClr>
              <a:buSzPct val="100000"/>
            </a:pPr>
            <a:r>
              <a:rPr lang="en-US" dirty="0" smtClean="0"/>
              <a:t>dreamscape </a:t>
            </a:r>
            <a:r>
              <a:rPr lang="en-US" dirty="0"/>
              <a:t>is how you view the world. </a:t>
            </a:r>
            <a:endParaRPr lang="en-US" dirty="0" smtClean="0"/>
          </a:p>
          <a:p>
            <a:pPr lvl="1">
              <a:buClr>
                <a:srgbClr val="C00000"/>
              </a:buClr>
              <a:buSzPct val="100000"/>
            </a:pPr>
            <a:endParaRPr lang="en-US" b="1" dirty="0" smtClean="0"/>
          </a:p>
          <a:p>
            <a:pPr lvl="1">
              <a:buClr>
                <a:srgbClr val="C00000"/>
              </a:buClr>
              <a:buSzPct val="100000"/>
            </a:pPr>
            <a:r>
              <a:rPr lang="en-US" b="1" dirty="0" smtClean="0"/>
              <a:t>Concepts </a:t>
            </a:r>
            <a:r>
              <a:rPr lang="en-US" b="1" dirty="0"/>
              <a:t>of impulses, prohibitions and penalties</a:t>
            </a:r>
            <a:r>
              <a:rPr lang="en-US" dirty="0"/>
              <a:t> </a:t>
            </a:r>
            <a:endParaRPr lang="en-US" dirty="0" smtClean="0"/>
          </a:p>
          <a:p>
            <a:pPr lvl="1">
              <a:buClr>
                <a:srgbClr val="C00000"/>
              </a:buClr>
              <a:buSzPct val="100000"/>
            </a:pPr>
            <a:r>
              <a:rPr lang="en-US" dirty="0" smtClean="0"/>
              <a:t>indicate </a:t>
            </a:r>
            <a:r>
              <a:rPr lang="en-US" dirty="0"/>
              <a:t>your behavior and how it is ruled by impulses and </a:t>
            </a:r>
            <a:endParaRPr lang="en-US" dirty="0" smtClean="0"/>
          </a:p>
          <a:p>
            <a:pPr lvl="1">
              <a:buClr>
                <a:srgbClr val="C00000"/>
              </a:buClr>
              <a:buSzPct val="100000"/>
            </a:pPr>
            <a:r>
              <a:rPr lang="en-US" dirty="0" smtClean="0"/>
              <a:t>punishment.</a:t>
            </a:r>
            <a:r>
              <a:rPr lang="en-US" b="1" dirty="0"/>
              <a:t> </a:t>
            </a:r>
            <a:endParaRPr lang="en-US" b="1" dirty="0" smtClean="0"/>
          </a:p>
          <a:p>
            <a:pPr lvl="1">
              <a:buClr>
                <a:srgbClr val="C00000"/>
              </a:buClr>
              <a:buSzPct val="100000"/>
            </a:pPr>
            <a:r>
              <a:rPr lang="en-US" b="1" dirty="0" smtClean="0"/>
              <a:t>Concepts </a:t>
            </a:r>
            <a:r>
              <a:rPr lang="en-US" b="1" dirty="0"/>
              <a:t>of problems and conflicts </a:t>
            </a:r>
            <a:r>
              <a:rPr lang="en-US" dirty="0"/>
              <a:t>symbolize your </a:t>
            </a:r>
            <a:endParaRPr lang="en-US" dirty="0" smtClean="0"/>
          </a:p>
          <a:p>
            <a:pPr lvl="1">
              <a:buClr>
                <a:srgbClr val="C00000"/>
              </a:buClr>
              <a:buSzPct val="100000"/>
            </a:pPr>
            <a:r>
              <a:rPr lang="en-US" dirty="0" smtClean="0"/>
              <a:t>struggles</a:t>
            </a:r>
            <a:r>
              <a:rPr lang="en-US" dirty="0"/>
              <a:t>, issues and problems you are facing in your waking life. </a:t>
            </a:r>
            <a:endParaRPr lang="en-US" dirty="0" smtClean="0"/>
          </a:p>
          <a:p>
            <a:pPr lvl="1">
              <a:buClr>
                <a:srgbClr val="C00000"/>
              </a:buClr>
              <a:buSzPct val="100000"/>
            </a:pPr>
            <a:r>
              <a:rPr lang="en-US" dirty="0"/>
              <a:t>D</a:t>
            </a:r>
            <a:r>
              <a:rPr lang="en-US" dirty="0" smtClean="0"/>
              <a:t>ream </a:t>
            </a:r>
            <a:r>
              <a:rPr lang="en-US" dirty="0"/>
              <a:t>try to offer insight and resolution to your conflicts.</a:t>
            </a:r>
            <a:endParaRPr lang="en-US" dirty="0">
              <a:solidFill>
                <a:prstClr val="black"/>
              </a:solidFill>
            </a:endParaRPr>
          </a:p>
          <a:p>
            <a:pPr lvl="1">
              <a:buClr>
                <a:srgbClr val="C00000"/>
              </a:buClr>
              <a:buSzPct val="100000"/>
            </a:pPr>
            <a:endParaRPr lang="en-US" dirty="0">
              <a:solidFill>
                <a:prstClr val="black"/>
              </a:solidFill>
            </a:endParaRPr>
          </a:p>
          <a:p>
            <a:pPr lvl="1">
              <a:buClr>
                <a:srgbClr val="C00000"/>
              </a:buClr>
              <a:buSzPct val="100000"/>
            </a:pPr>
            <a:endParaRPr lang="en-US" dirty="0" smtClean="0">
              <a:solidFill>
                <a:prstClr val="black"/>
              </a:solidFill>
            </a:endParaRPr>
          </a:p>
        </p:txBody>
      </p:sp>
    </p:spTree>
    <p:extLst>
      <p:ext uri="{BB962C8B-B14F-4D97-AF65-F5344CB8AC3E}">
        <p14:creationId xmlns:p14="http://schemas.microsoft.com/office/powerpoint/2010/main" val="2793506589"/>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39999">
              <a:srgbClr val="0A128C"/>
            </a:gs>
            <a:gs pos="70000">
              <a:srgbClr val="181CC7"/>
            </a:gs>
            <a:gs pos="88000">
              <a:srgbClr val="7005D4"/>
            </a:gs>
            <a:gs pos="100000">
              <a:srgbClr val="8C3D91"/>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0" y="304800"/>
            <a:ext cx="7620000" cy="1219200"/>
          </a:xfrm>
        </p:spPr>
        <p:txBody>
          <a:bodyPr>
            <a:normAutofit fontScale="90000"/>
          </a:bodyPr>
          <a:lstStyle/>
          <a:p>
            <a:r>
              <a:rPr lang="en-US" sz="3100" b="1" dirty="0" smtClean="0">
                <a:solidFill>
                  <a:schemeClr val="accent6">
                    <a:lumMod val="75000"/>
                  </a:schemeClr>
                </a:solidFill>
                <a:latin typeface="Perpetua Titling MT" pitchFamily="18" charset="0"/>
              </a:rPr>
              <a:t/>
            </a:r>
            <a:br>
              <a:rPr lang="en-US" sz="3100" b="1" dirty="0" smtClean="0">
                <a:solidFill>
                  <a:schemeClr val="accent6">
                    <a:lumMod val="75000"/>
                  </a:schemeClr>
                </a:solidFill>
                <a:latin typeface="Perpetua Titling MT" pitchFamily="18" charset="0"/>
              </a:rPr>
            </a:br>
            <a:r>
              <a:rPr lang="en-US" sz="3100" b="1" dirty="0" smtClean="0">
                <a:solidFill>
                  <a:schemeClr val="accent6">
                    <a:lumMod val="75000"/>
                  </a:schemeClr>
                </a:solidFill>
                <a:latin typeface="Perpetua Titling MT" pitchFamily="18" charset="0"/>
              </a:rPr>
              <a:t/>
            </a:r>
            <a:br>
              <a:rPr lang="en-US" sz="3100" b="1" dirty="0" smtClean="0">
                <a:solidFill>
                  <a:schemeClr val="accent6">
                    <a:lumMod val="75000"/>
                  </a:schemeClr>
                </a:solidFill>
                <a:latin typeface="Perpetua Titling MT" pitchFamily="18" charset="0"/>
              </a:rPr>
            </a:br>
            <a:r>
              <a:rPr lang="en-US" sz="3100" b="1" dirty="0" smtClean="0">
                <a:solidFill>
                  <a:schemeClr val="accent6">
                    <a:lumMod val="75000"/>
                  </a:schemeClr>
                </a:solidFill>
                <a:latin typeface="Perpetua Titling MT" pitchFamily="18" charset="0"/>
              </a:rPr>
              <a:t/>
            </a:r>
            <a:br>
              <a:rPr lang="en-US" sz="3100" b="1" dirty="0" smtClean="0">
                <a:solidFill>
                  <a:schemeClr val="accent6">
                    <a:lumMod val="75000"/>
                  </a:schemeClr>
                </a:solidFill>
                <a:latin typeface="Perpetua Titling MT" pitchFamily="18" charset="0"/>
              </a:rPr>
            </a:br>
            <a:r>
              <a:rPr lang="en-US" sz="3100" b="1" dirty="0" smtClean="0">
                <a:solidFill>
                  <a:schemeClr val="accent6">
                    <a:lumMod val="75000"/>
                  </a:schemeClr>
                </a:solidFill>
                <a:latin typeface="Perpetua Titling MT" pitchFamily="18" charset="0"/>
              </a:rPr>
              <a:t/>
            </a:r>
            <a:br>
              <a:rPr lang="en-US" sz="3100" b="1" dirty="0" smtClean="0">
                <a:solidFill>
                  <a:schemeClr val="accent6">
                    <a:lumMod val="75000"/>
                  </a:schemeClr>
                </a:solidFill>
                <a:latin typeface="Perpetua Titling MT" pitchFamily="18" charset="0"/>
              </a:rPr>
            </a:br>
            <a:r>
              <a:rPr lang="en-US" sz="3100" b="1" dirty="0" smtClean="0">
                <a:solidFill>
                  <a:schemeClr val="accent6">
                    <a:lumMod val="75000"/>
                  </a:schemeClr>
                </a:solidFill>
                <a:latin typeface="Perpetua Titling MT" pitchFamily="18" charset="0"/>
              </a:rPr>
              <a:t/>
            </a:r>
            <a:br>
              <a:rPr lang="en-US" sz="3100" b="1" dirty="0" smtClean="0">
                <a:solidFill>
                  <a:schemeClr val="accent6">
                    <a:lumMod val="75000"/>
                  </a:schemeClr>
                </a:solidFill>
                <a:latin typeface="Perpetua Titling MT" pitchFamily="18" charset="0"/>
              </a:rPr>
            </a:br>
            <a:r>
              <a:rPr lang="en-US" sz="4400" b="1" dirty="0" smtClean="0">
                <a:solidFill>
                  <a:schemeClr val="accent3">
                    <a:lumMod val="50000"/>
                  </a:schemeClr>
                </a:solidFill>
                <a:latin typeface="Perpetua Titling MT" pitchFamily="18" charset="0"/>
              </a:rPr>
              <a:t> </a:t>
            </a:r>
            <a:br>
              <a:rPr lang="en-US" sz="4400" b="1" dirty="0" smtClean="0">
                <a:solidFill>
                  <a:schemeClr val="accent3">
                    <a:lumMod val="50000"/>
                  </a:schemeClr>
                </a:solidFill>
                <a:latin typeface="Perpetua Titling MT" pitchFamily="18" charset="0"/>
              </a:rPr>
            </a:br>
            <a:r>
              <a:rPr lang="en-US" sz="3100" b="1" dirty="0" smtClean="0">
                <a:solidFill>
                  <a:srgbClr val="7030A0"/>
                </a:solidFill>
                <a:latin typeface="Perpetua Titling MT" pitchFamily="18" charset="0"/>
              </a:rPr>
              <a:t>Calvin Hall:  </a:t>
            </a:r>
            <a:br>
              <a:rPr lang="en-US" sz="3100" b="1" dirty="0" smtClean="0">
                <a:solidFill>
                  <a:srgbClr val="7030A0"/>
                </a:solidFill>
                <a:latin typeface="Perpetua Titling MT" pitchFamily="18" charset="0"/>
              </a:rPr>
            </a:br>
            <a:r>
              <a:rPr lang="en-US" sz="3100" b="1" dirty="0" smtClean="0">
                <a:solidFill>
                  <a:schemeClr val="accent6">
                    <a:lumMod val="75000"/>
                  </a:schemeClr>
                </a:solidFill>
                <a:latin typeface="Perpetua Titling MT" pitchFamily="18" charset="0"/>
              </a:rPr>
              <a:t/>
            </a:r>
            <a:br>
              <a:rPr lang="en-US" sz="3100" b="1" dirty="0" smtClean="0">
                <a:solidFill>
                  <a:schemeClr val="accent6">
                    <a:lumMod val="75000"/>
                  </a:schemeClr>
                </a:solidFill>
                <a:latin typeface="Perpetua Titling MT" pitchFamily="18" charset="0"/>
              </a:rPr>
            </a:br>
            <a:r>
              <a:rPr lang="en-US" sz="3100" b="1" dirty="0" smtClean="0">
                <a:solidFill>
                  <a:schemeClr val="accent6">
                    <a:lumMod val="75000"/>
                  </a:schemeClr>
                </a:solidFill>
                <a:latin typeface="Perpetua Titling MT" pitchFamily="18" charset="0"/>
              </a:rPr>
              <a:t/>
            </a:r>
            <a:br>
              <a:rPr lang="en-US" sz="3100" b="1" dirty="0" smtClean="0">
                <a:solidFill>
                  <a:schemeClr val="accent6">
                    <a:lumMod val="75000"/>
                  </a:schemeClr>
                </a:solidFill>
                <a:latin typeface="Perpetua Titling MT" pitchFamily="18" charset="0"/>
              </a:rPr>
            </a:br>
            <a:r>
              <a:rPr lang="en-US" sz="3100" b="1" dirty="0" smtClean="0">
                <a:solidFill>
                  <a:schemeClr val="accent6">
                    <a:lumMod val="75000"/>
                  </a:schemeClr>
                </a:solidFill>
                <a:latin typeface="Perpetua Titling MT" pitchFamily="18" charset="0"/>
              </a:rPr>
              <a:t>									</a:t>
            </a:r>
            <a:r>
              <a:rPr lang="en-US" sz="3600" b="1" dirty="0" smtClean="0">
                <a:solidFill>
                  <a:schemeClr val="accent6">
                    <a:lumMod val="75000"/>
                  </a:schemeClr>
                </a:solidFill>
                <a:latin typeface="Perpetua Titling MT" pitchFamily="18" charset="0"/>
              </a:rPr>
              <a:t/>
            </a:r>
            <a:br>
              <a:rPr lang="en-US" sz="3600" b="1" dirty="0" smtClean="0">
                <a:solidFill>
                  <a:schemeClr val="accent6">
                    <a:lumMod val="75000"/>
                  </a:schemeClr>
                </a:solidFill>
                <a:latin typeface="Perpetua Titling MT" pitchFamily="18" charset="0"/>
              </a:rPr>
            </a:br>
            <a:r>
              <a:rPr lang="en-US" sz="3600" b="1" dirty="0" smtClean="0">
                <a:solidFill>
                  <a:schemeClr val="accent6">
                    <a:lumMod val="75000"/>
                  </a:schemeClr>
                </a:solidFill>
                <a:latin typeface="+mn-lt"/>
              </a:rPr>
              <a:t/>
            </a:r>
            <a:br>
              <a:rPr lang="en-US" sz="3600" b="1" dirty="0" smtClean="0">
                <a:solidFill>
                  <a:schemeClr val="accent6">
                    <a:lumMod val="75000"/>
                  </a:schemeClr>
                </a:solidFill>
                <a:latin typeface="+mn-lt"/>
              </a:rPr>
            </a:br>
            <a:r>
              <a:rPr lang="en-US" dirty="0" smtClean="0"/>
              <a:t/>
            </a:r>
            <a:br>
              <a:rPr lang="en-US" dirty="0" smtClean="0"/>
            </a:br>
            <a:endParaRPr lang="en-US" dirty="0"/>
          </a:p>
        </p:txBody>
      </p:sp>
      <p:sp>
        <p:nvSpPr>
          <p:cNvPr id="5" name="TextBox 4"/>
          <p:cNvSpPr txBox="1"/>
          <p:nvPr/>
        </p:nvSpPr>
        <p:spPr>
          <a:xfrm>
            <a:off x="1143000" y="5715000"/>
            <a:ext cx="7848600" cy="646331"/>
          </a:xfrm>
          <a:prstGeom prst="rect">
            <a:avLst/>
          </a:prstGeom>
          <a:noFill/>
          <a:ln w="28575">
            <a:noFill/>
          </a:ln>
        </p:spPr>
        <p:txBody>
          <a:bodyPr wrap="square" rtlCol="0">
            <a:spAutoFit/>
          </a:bodyPr>
          <a:lstStyle/>
          <a:p>
            <a:pPr>
              <a:buFont typeface="Wingdings" pitchFamily="2" charset="2"/>
              <a:buChar char="ü"/>
            </a:pPr>
            <a:r>
              <a:rPr lang="en-US" dirty="0" smtClean="0">
                <a:solidFill>
                  <a:srgbClr val="7030A0"/>
                </a:solidFill>
              </a:rPr>
              <a:t>Dreams provide a path to the unconscious areas of the mind, </a:t>
            </a:r>
          </a:p>
          <a:p>
            <a:r>
              <a:rPr lang="en-US" dirty="0" smtClean="0">
                <a:solidFill>
                  <a:srgbClr val="7030A0"/>
                </a:solidFill>
              </a:rPr>
              <a:t>          and can be a map for the dreamer to anticipate difficulties and obstacles</a:t>
            </a:r>
          </a:p>
        </p:txBody>
      </p:sp>
      <p:sp>
        <p:nvSpPr>
          <p:cNvPr id="9" name="TextBox 8"/>
          <p:cNvSpPr txBox="1"/>
          <p:nvPr/>
        </p:nvSpPr>
        <p:spPr>
          <a:xfrm>
            <a:off x="1166191" y="4116140"/>
            <a:ext cx="7543800" cy="1508105"/>
          </a:xfrm>
          <a:prstGeom prst="rect">
            <a:avLst/>
          </a:prstGeom>
          <a:noFill/>
        </p:spPr>
        <p:txBody>
          <a:bodyPr wrap="square" rtlCol="0">
            <a:spAutoFit/>
          </a:bodyPr>
          <a:lstStyle/>
          <a:p>
            <a:pPr lvl="1">
              <a:buClr>
                <a:srgbClr val="C00000"/>
              </a:buClr>
              <a:buSzPct val="100000"/>
            </a:pPr>
            <a:r>
              <a:rPr lang="en-US" sz="2000" b="1" dirty="0" smtClean="0">
                <a:solidFill>
                  <a:srgbClr val="7030A0"/>
                </a:solidFill>
              </a:rPr>
              <a:t>One picture is worth a thousand words</a:t>
            </a:r>
          </a:p>
          <a:p>
            <a:pPr lvl="2">
              <a:buFont typeface="Wingdings" pitchFamily="2" charset="2"/>
              <a:buChar char="v"/>
            </a:pPr>
            <a:r>
              <a:rPr lang="en-US" dirty="0" smtClean="0">
                <a:solidFill>
                  <a:prstClr val="black"/>
                </a:solidFill>
              </a:rPr>
              <a:t>A dream is a work of art</a:t>
            </a:r>
          </a:p>
          <a:p>
            <a:pPr lvl="2">
              <a:buFont typeface="Wingdings" pitchFamily="2" charset="2"/>
              <a:buChar char="v"/>
            </a:pPr>
            <a:r>
              <a:rPr lang="en-US" dirty="0" smtClean="0">
                <a:solidFill>
                  <a:prstClr val="black"/>
                </a:solidFill>
              </a:rPr>
              <a:t>Metaphor isn’t necessarily a  metaphor</a:t>
            </a:r>
          </a:p>
          <a:p>
            <a:pPr lvl="2">
              <a:buFont typeface="Wingdings" pitchFamily="2" charset="2"/>
              <a:buChar char="v"/>
            </a:pPr>
            <a:r>
              <a:rPr lang="en-US" dirty="0" smtClean="0">
                <a:solidFill>
                  <a:prstClr val="black"/>
                </a:solidFill>
              </a:rPr>
              <a:t>It can be a pun or a slang</a:t>
            </a:r>
          </a:p>
          <a:p>
            <a:pPr lvl="2">
              <a:buFont typeface="Wingdings" pitchFamily="2" charset="2"/>
              <a:buChar char="v"/>
            </a:pPr>
            <a:r>
              <a:rPr lang="en-US" dirty="0" smtClean="0">
                <a:solidFill>
                  <a:prstClr val="black"/>
                </a:solidFill>
              </a:rPr>
              <a:t>He didn’t think it was a disguise or a hidden expression</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071" r="13939"/>
          <a:stretch/>
        </p:blipFill>
        <p:spPr bwMode="auto">
          <a:xfrm>
            <a:off x="2913822" y="1371600"/>
            <a:ext cx="3200400" cy="2560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3940877"/>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rgbClr val="000082"/>
            </a:gs>
            <a:gs pos="30000">
              <a:srgbClr val="66008F"/>
            </a:gs>
            <a:gs pos="64999">
              <a:srgbClr val="BA0066"/>
            </a:gs>
            <a:gs pos="89999">
              <a:srgbClr val="FF0000"/>
            </a:gs>
            <a:gs pos="100000">
              <a:srgbClr val="FF8200"/>
            </a:gs>
          </a:gsLst>
          <a:lin ang="3600000" scaled="0"/>
          <a:tileRect/>
        </a:gradFill>
        <a:effectLst/>
      </p:bgPr>
    </p:bg>
    <p:spTree>
      <p:nvGrpSpPr>
        <p:cNvPr id="1" name=""/>
        <p:cNvGrpSpPr/>
        <p:nvPr/>
      </p:nvGrpSpPr>
      <p:grpSpPr>
        <a:xfrm>
          <a:off x="0" y="0"/>
          <a:ext cx="0" cy="0"/>
          <a:chOff x="0" y="0"/>
          <a:chExt cx="0" cy="0"/>
        </a:xfrm>
      </p:grpSpPr>
      <p:pic>
        <p:nvPicPr>
          <p:cNvPr id="3" name="Picture 2" descr="TheScream.jpg"/>
          <p:cNvPicPr>
            <a:picLocks noChangeAspect="1"/>
          </p:cNvPicPr>
          <p:nvPr/>
        </p:nvPicPr>
        <p:blipFill>
          <a:blip r:embed="rId2" cstate="print"/>
          <a:stretch>
            <a:fillRect/>
          </a:stretch>
        </p:blipFill>
        <p:spPr>
          <a:xfrm>
            <a:off x="609600" y="1981200"/>
            <a:ext cx="2650808" cy="3505200"/>
          </a:xfrm>
          <a:prstGeom prst="rect">
            <a:avLst/>
          </a:prstGeom>
        </p:spPr>
      </p:pic>
      <p:sp>
        <p:nvSpPr>
          <p:cNvPr id="4" name="Rectangle 3"/>
          <p:cNvSpPr/>
          <p:nvPr/>
        </p:nvSpPr>
        <p:spPr>
          <a:xfrm>
            <a:off x="2667000" y="2209800"/>
            <a:ext cx="7010400" cy="2923877"/>
          </a:xfrm>
          <a:prstGeom prst="rect">
            <a:avLst/>
          </a:prstGeom>
        </p:spPr>
        <p:txBody>
          <a:bodyPr wrap="square">
            <a:spAutoFit/>
          </a:bodyPr>
          <a:lstStyle/>
          <a:p>
            <a:pPr lvl="1">
              <a:buClr>
                <a:srgbClr val="C00000"/>
              </a:buClr>
              <a:buSzPct val="100000"/>
              <a:buNone/>
            </a:pPr>
            <a:r>
              <a:rPr lang="en-US" sz="2400" b="1" dirty="0" smtClean="0">
                <a:solidFill>
                  <a:schemeClr val="bg1">
                    <a:lumMod val="95000"/>
                  </a:schemeClr>
                </a:solidFill>
              </a:rPr>
              <a:t>  </a:t>
            </a:r>
            <a:endParaRPr lang="en-US" sz="2400" b="1" dirty="0">
              <a:solidFill>
                <a:schemeClr val="bg1">
                  <a:lumMod val="95000"/>
                </a:schemeClr>
              </a:solidFill>
            </a:endParaRPr>
          </a:p>
          <a:p>
            <a:pPr lvl="2"/>
            <a:r>
              <a:rPr lang="en-US" sz="2000" dirty="0" smtClean="0">
                <a:solidFill>
                  <a:schemeClr val="bg1">
                    <a:lumMod val="95000"/>
                  </a:schemeClr>
                </a:solidFill>
              </a:rPr>
              <a:t>A dream is a work of art</a:t>
            </a:r>
          </a:p>
          <a:p>
            <a:pPr lvl="2"/>
            <a:endParaRPr lang="en-US" sz="2000" dirty="0" smtClean="0">
              <a:solidFill>
                <a:schemeClr val="bg1">
                  <a:lumMod val="95000"/>
                </a:schemeClr>
              </a:solidFill>
            </a:endParaRPr>
          </a:p>
          <a:p>
            <a:pPr lvl="2">
              <a:buFont typeface="Wingdings" pitchFamily="2" charset="2"/>
              <a:buChar char="v"/>
            </a:pPr>
            <a:r>
              <a:rPr lang="en-US" sz="2000" dirty="0" smtClean="0">
                <a:solidFill>
                  <a:schemeClr val="bg1">
                    <a:lumMod val="95000"/>
                  </a:schemeClr>
                </a:solidFill>
              </a:rPr>
              <a:t>Metaphor isn’t necessarily a  metaphor</a:t>
            </a:r>
          </a:p>
          <a:p>
            <a:pPr lvl="2">
              <a:buFont typeface="Wingdings" pitchFamily="2" charset="2"/>
              <a:buChar char="v"/>
            </a:pPr>
            <a:r>
              <a:rPr lang="en-US" sz="2000" dirty="0" smtClean="0">
                <a:solidFill>
                  <a:schemeClr val="bg1">
                    <a:lumMod val="95000"/>
                  </a:schemeClr>
                </a:solidFill>
              </a:rPr>
              <a:t>It can be a pun or a slang</a:t>
            </a:r>
          </a:p>
          <a:p>
            <a:pPr lvl="2"/>
            <a:endParaRPr lang="en-US" sz="2000" dirty="0" smtClean="0">
              <a:solidFill>
                <a:schemeClr val="bg1">
                  <a:lumMod val="95000"/>
                </a:schemeClr>
              </a:solidFill>
            </a:endParaRPr>
          </a:p>
          <a:p>
            <a:pPr lvl="2"/>
            <a:endParaRPr lang="en-US" sz="2000" dirty="0" smtClean="0">
              <a:solidFill>
                <a:schemeClr val="bg1">
                  <a:lumMod val="95000"/>
                </a:schemeClr>
              </a:solidFill>
            </a:endParaRPr>
          </a:p>
          <a:p>
            <a:pPr lvl="2"/>
            <a:r>
              <a:rPr lang="en-US" sz="2000" dirty="0" smtClean="0">
                <a:solidFill>
                  <a:schemeClr val="bg1">
                    <a:lumMod val="95000"/>
                  </a:schemeClr>
                </a:solidFill>
              </a:rPr>
              <a:t>He didn’t think it was a disguise </a:t>
            </a:r>
            <a:endParaRPr lang="en-US" sz="2000" dirty="0">
              <a:solidFill>
                <a:schemeClr val="bg1">
                  <a:lumMod val="95000"/>
                </a:schemeClr>
              </a:solidFill>
            </a:endParaRPr>
          </a:p>
          <a:p>
            <a:pPr lvl="2">
              <a:buFont typeface="Wingdings" pitchFamily="2" charset="2"/>
              <a:buChar char="v"/>
            </a:pPr>
            <a:r>
              <a:rPr lang="en-US" sz="2000" dirty="0" smtClean="0">
                <a:solidFill>
                  <a:schemeClr val="bg1">
                    <a:lumMod val="95000"/>
                  </a:schemeClr>
                </a:solidFill>
              </a:rPr>
              <a:t> not hidden expression</a:t>
            </a:r>
          </a:p>
        </p:txBody>
      </p:sp>
      <p:sp>
        <p:nvSpPr>
          <p:cNvPr id="5" name="Rectangle 4"/>
          <p:cNvSpPr/>
          <p:nvPr/>
        </p:nvSpPr>
        <p:spPr>
          <a:xfrm>
            <a:off x="685800" y="914400"/>
            <a:ext cx="8458200" cy="523220"/>
          </a:xfrm>
          <a:prstGeom prst="rect">
            <a:avLst/>
          </a:prstGeom>
        </p:spPr>
        <p:txBody>
          <a:bodyPr wrap="square">
            <a:spAutoFit/>
          </a:bodyPr>
          <a:lstStyle/>
          <a:p>
            <a:pPr lvl="1">
              <a:buClr>
                <a:srgbClr val="C00000"/>
              </a:buClr>
              <a:buSzPct val="100000"/>
              <a:buNone/>
            </a:pPr>
            <a:r>
              <a:rPr lang="en-US" sz="2800" b="1" dirty="0" smtClean="0">
                <a:solidFill>
                  <a:schemeClr val="bg1">
                    <a:lumMod val="95000"/>
                  </a:schemeClr>
                </a:solidFill>
              </a:rPr>
              <a:t>One picture is worth a thousand words</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0"/>
            <a:ext cx="6553200" cy="1524000"/>
          </a:xfrm>
        </p:spPr>
        <p:txBody>
          <a:bodyPr>
            <a:noAutofit/>
          </a:bodyPr>
          <a:lstStyle/>
          <a:p>
            <a:r>
              <a:rPr lang="en-US" sz="3200" b="1" dirty="0" smtClean="0">
                <a:solidFill>
                  <a:srgbClr val="7030A0"/>
                </a:solidFill>
                <a:latin typeface="Broadway" pitchFamily="82" charset="0"/>
              </a:rPr>
              <a:t>Alfred Adler </a:t>
            </a:r>
            <a:br>
              <a:rPr lang="en-US" sz="3200" b="1" dirty="0" smtClean="0">
                <a:solidFill>
                  <a:srgbClr val="7030A0"/>
                </a:solidFill>
                <a:latin typeface="Broadway" pitchFamily="82" charset="0"/>
              </a:rPr>
            </a:br>
            <a:r>
              <a:rPr lang="en-US" sz="2400" b="1" dirty="0" smtClean="0">
                <a:solidFill>
                  <a:srgbClr val="7030A0"/>
                </a:solidFill>
              </a:rPr>
              <a:t>Founder of Depth Psychology w/ Freud and Jung</a:t>
            </a:r>
            <a:endParaRPr lang="en-US" sz="2400" b="1" dirty="0">
              <a:solidFill>
                <a:srgbClr val="7030A0"/>
              </a:solidFill>
              <a:latin typeface="Broadway" pitchFamily="82" charset="0"/>
            </a:endParaRPr>
          </a:p>
        </p:txBody>
      </p:sp>
      <p:sp>
        <p:nvSpPr>
          <p:cNvPr id="3" name="Content Placeholder 2"/>
          <p:cNvSpPr>
            <a:spLocks noGrp="1"/>
          </p:cNvSpPr>
          <p:nvPr>
            <p:ph idx="1"/>
          </p:nvPr>
        </p:nvSpPr>
        <p:spPr>
          <a:xfrm>
            <a:off x="606286" y="914400"/>
            <a:ext cx="8309113" cy="4267200"/>
          </a:xfrm>
        </p:spPr>
        <p:txBody>
          <a:bodyPr>
            <a:normAutofit fontScale="25000" lnSpcReduction="20000"/>
          </a:bodyPr>
          <a:lstStyle/>
          <a:p>
            <a:pPr marL="274320" lvl="2" indent="-274320">
              <a:buClr>
                <a:srgbClr val="7030A0"/>
              </a:buClr>
              <a:buSzPct val="100000"/>
              <a:buNone/>
            </a:pPr>
            <a:r>
              <a:rPr lang="en-US" sz="1900" b="1" dirty="0" smtClean="0">
                <a:latin typeface="+mj-lt"/>
              </a:rPr>
              <a:t>                                  </a:t>
            </a:r>
          </a:p>
          <a:p>
            <a:pPr marL="274320" lvl="2" indent="-274320">
              <a:buClr>
                <a:srgbClr val="7030A0"/>
              </a:buClr>
              <a:buSzPct val="100000"/>
              <a:buNone/>
            </a:pPr>
            <a:endParaRPr lang="en-US" sz="5500" b="1" dirty="0" smtClean="0">
              <a:latin typeface="+mj-lt"/>
            </a:endParaRPr>
          </a:p>
          <a:p>
            <a:pPr marL="457200" indent="-457200">
              <a:buClr>
                <a:srgbClr val="7030A0"/>
              </a:buClr>
              <a:buNone/>
            </a:pPr>
            <a:r>
              <a:rPr lang="en-US" sz="4500" b="1" dirty="0" smtClean="0"/>
              <a:t>	                                  	</a:t>
            </a:r>
          </a:p>
          <a:p>
            <a:pPr lvl="1">
              <a:buClr>
                <a:srgbClr val="7030A0"/>
              </a:buClr>
              <a:buNone/>
            </a:pPr>
            <a:r>
              <a:rPr lang="en-US" sz="7200" b="1" dirty="0" smtClean="0"/>
              <a:t>			</a:t>
            </a:r>
          </a:p>
          <a:p>
            <a:pPr lvl="1">
              <a:buClr>
                <a:srgbClr val="7030A0"/>
              </a:buClr>
              <a:buNone/>
            </a:pPr>
            <a:endParaRPr lang="en-US" sz="7200" b="1" dirty="0" smtClean="0"/>
          </a:p>
          <a:p>
            <a:pPr lvl="1">
              <a:buClr>
                <a:srgbClr val="7030A0"/>
              </a:buClr>
              <a:buNone/>
            </a:pPr>
            <a:endParaRPr lang="en-US" sz="7200" b="1" dirty="0" smtClean="0"/>
          </a:p>
          <a:p>
            <a:pPr lvl="1">
              <a:buClr>
                <a:srgbClr val="7030A0"/>
              </a:buClr>
              <a:buNone/>
            </a:pPr>
            <a:endParaRPr lang="en-US" sz="5500" dirty="0" smtClean="0">
              <a:latin typeface="+mj-lt"/>
            </a:endParaRPr>
          </a:p>
          <a:p>
            <a:pPr lvl="1">
              <a:buClr>
                <a:srgbClr val="7030A0"/>
              </a:buClr>
              <a:buSzPct val="100000"/>
              <a:buFont typeface="Wingdings" pitchFamily="2" charset="2"/>
              <a:buChar char="Ø"/>
            </a:pPr>
            <a:r>
              <a:rPr lang="en-US" sz="7200" dirty="0" smtClean="0"/>
              <a:t>Not Repressed</a:t>
            </a:r>
          </a:p>
          <a:p>
            <a:pPr lvl="1">
              <a:buClr>
                <a:srgbClr val="7030A0"/>
              </a:buClr>
              <a:buSzPct val="100000"/>
              <a:buNone/>
            </a:pPr>
            <a:r>
              <a:rPr lang="en-US" sz="7200" dirty="0" smtClean="0"/>
              <a:t>		Dreams reflect the person’s desire to have control </a:t>
            </a:r>
          </a:p>
          <a:p>
            <a:pPr lvl="1">
              <a:buClr>
                <a:srgbClr val="7030A0"/>
              </a:buClr>
              <a:buSzPct val="100000"/>
              <a:buNone/>
            </a:pPr>
            <a:r>
              <a:rPr lang="en-US" sz="7200" dirty="0"/>
              <a:t> </a:t>
            </a:r>
            <a:r>
              <a:rPr lang="en-US" sz="7200" dirty="0" smtClean="0"/>
              <a:t>        over his own life</a:t>
            </a:r>
          </a:p>
          <a:p>
            <a:pPr lvl="1">
              <a:buClr>
                <a:srgbClr val="7030A0"/>
              </a:buClr>
              <a:buSzPct val="100000"/>
              <a:buNone/>
            </a:pPr>
            <a:r>
              <a:rPr lang="en-US" sz="7200" dirty="0" smtClean="0"/>
              <a:t>          </a:t>
            </a:r>
          </a:p>
          <a:p>
            <a:pPr lvl="1">
              <a:buClr>
                <a:srgbClr val="7030A0"/>
              </a:buClr>
              <a:buFont typeface="Wingdings" pitchFamily="2" charset="2"/>
              <a:buChar char="Ø"/>
            </a:pPr>
            <a:r>
              <a:rPr lang="en-US" sz="7200" dirty="0" smtClean="0"/>
              <a:t>Dreams relate to your interests in life</a:t>
            </a:r>
          </a:p>
          <a:p>
            <a:pPr lvl="1">
              <a:buClr>
                <a:srgbClr val="7030A0"/>
              </a:buClr>
              <a:buFont typeface="Wingdings" pitchFamily="2" charset="2"/>
              <a:buChar char="Ø"/>
            </a:pPr>
            <a:endParaRPr lang="en-US" sz="7200" dirty="0" smtClean="0"/>
          </a:p>
          <a:p>
            <a:pPr lvl="1">
              <a:buClr>
                <a:srgbClr val="7030A0"/>
              </a:buClr>
              <a:buFont typeface="Wingdings" pitchFamily="2" charset="2"/>
              <a:buChar char="Ø"/>
            </a:pPr>
            <a:r>
              <a:rPr lang="en-US" sz="7200" dirty="0" smtClean="0"/>
              <a:t>Show ways to solve your problems</a:t>
            </a:r>
          </a:p>
          <a:p>
            <a:pPr lvl="1">
              <a:buClr>
                <a:srgbClr val="7030A0"/>
              </a:buClr>
              <a:buNone/>
            </a:pPr>
            <a:endParaRPr lang="en-US" sz="7200" dirty="0" smtClean="0"/>
          </a:p>
          <a:p>
            <a:pPr lvl="1">
              <a:buClr>
                <a:srgbClr val="7030A0"/>
              </a:buClr>
              <a:buFont typeface="Wingdings" pitchFamily="2" charset="2"/>
              <a:buChar char="Ø"/>
            </a:pPr>
            <a:r>
              <a:rPr lang="en-US" sz="7200" dirty="0" smtClean="0"/>
              <a:t>Dreams are an open pathway toward your  true thoughts,  emotions and actions</a:t>
            </a:r>
          </a:p>
          <a:p>
            <a:pPr lvl="1">
              <a:buClr>
                <a:srgbClr val="7030A0"/>
              </a:buClr>
              <a:buNone/>
            </a:pPr>
            <a:r>
              <a:rPr lang="en-US" sz="5500" dirty="0" smtClean="0">
                <a:latin typeface="+mj-lt"/>
              </a:rPr>
              <a:t>           </a:t>
            </a:r>
          </a:p>
          <a:p>
            <a:pPr>
              <a:buClr>
                <a:srgbClr val="7030A0"/>
              </a:buClr>
              <a:buFont typeface="Wingdings" pitchFamily="2" charset="2"/>
              <a:buChar char="Ø"/>
            </a:pPr>
            <a:endParaRPr lang="en-US" sz="5500" dirty="0" smtClean="0">
              <a:latin typeface="+mj-lt"/>
            </a:endParaRPr>
          </a:p>
          <a:p>
            <a:endParaRPr lang="en-US" sz="5500" dirty="0" smtClean="0">
              <a:latin typeface="+mj-lt"/>
            </a:endParaRPr>
          </a:p>
          <a:p>
            <a:pPr>
              <a:buNone/>
            </a:pPr>
            <a:endParaRPr lang="en-US" sz="4500" dirty="0" smtClean="0"/>
          </a:p>
          <a:p>
            <a:endParaRPr lang="en-US" sz="4500" dirty="0" smtClean="0"/>
          </a:p>
          <a:p>
            <a:endParaRPr lang="en-US" sz="1800" dirty="0" smtClean="0"/>
          </a:p>
          <a:p>
            <a:endParaRPr lang="en-US" sz="1800" dirty="0" smtClean="0"/>
          </a:p>
          <a:p>
            <a:endParaRPr lang="en-US" sz="1800" dirty="0" smtClean="0"/>
          </a:p>
          <a:p>
            <a:endParaRPr lang="en-US" sz="1800" dirty="0"/>
          </a:p>
        </p:txBody>
      </p:sp>
      <p:sp>
        <p:nvSpPr>
          <p:cNvPr id="4" name="TextBox 3"/>
          <p:cNvSpPr txBox="1"/>
          <p:nvPr/>
        </p:nvSpPr>
        <p:spPr>
          <a:xfrm>
            <a:off x="533400" y="5715000"/>
            <a:ext cx="8382000" cy="923330"/>
          </a:xfrm>
          <a:prstGeom prst="rect">
            <a:avLst/>
          </a:prstGeom>
          <a:noFill/>
          <a:ln w="15875" cmpd="thickThin">
            <a:solidFill>
              <a:srgbClr val="D1A7FF"/>
            </a:solidFill>
          </a:ln>
          <a:effectLst/>
          <a:scene3d>
            <a:camera prst="orthographicFront">
              <a:rot lat="0" lon="0" rev="0"/>
            </a:camera>
            <a:lightRig rig="chilly" dir="t">
              <a:rot lat="0" lon="0" rev="18480000"/>
            </a:lightRig>
          </a:scene3d>
          <a:sp3d prstMaterial="clear">
            <a:bevelT h="63500"/>
          </a:sp3d>
        </p:spPr>
        <p:txBody>
          <a:bodyPr wrap="square" rtlCol="0">
            <a:spAutoFit/>
          </a:bodyPr>
          <a:lstStyle/>
          <a:p>
            <a:pPr algn="ctr"/>
            <a:r>
              <a:rPr lang="en-US" dirty="0" smtClean="0"/>
              <a:t>Developed the Theory of  Inferiority Complex</a:t>
            </a:r>
          </a:p>
          <a:p>
            <a:endParaRPr lang="en-US" dirty="0" smtClean="0"/>
          </a:p>
          <a:p>
            <a:pPr algn="ctr"/>
            <a:r>
              <a:rPr lang="en-US" dirty="0" smtClean="0"/>
              <a:t>Developed the idea that men search to find meaning in their life</a:t>
            </a:r>
            <a:endParaRPr lang="en-US" dirty="0"/>
          </a:p>
        </p:txBody>
      </p:sp>
      <p:pic>
        <p:nvPicPr>
          <p:cNvPr id="7" name="Picture 6" descr="Iceberg.jpg"/>
          <p:cNvPicPr>
            <a:picLocks noChangeAspect="1"/>
          </p:cNvPicPr>
          <p:nvPr/>
        </p:nvPicPr>
        <p:blipFill>
          <a:blip r:embed="rId3" cstate="print"/>
          <a:stretch>
            <a:fillRect/>
          </a:stretch>
        </p:blipFill>
        <p:spPr>
          <a:xfrm>
            <a:off x="228600" y="0"/>
            <a:ext cx="1752600" cy="2376526"/>
          </a:xfrm>
          <a:prstGeom prst="rect">
            <a:avLst/>
          </a:prstGeom>
        </p:spPr>
      </p:pic>
      <p:pic>
        <p:nvPicPr>
          <p:cNvPr id="20" name="Picture 19" descr="green field pathway--ART100-0015.JPG"/>
          <p:cNvPicPr>
            <a:picLocks noChangeAspect="1"/>
          </p:cNvPicPr>
          <p:nvPr/>
        </p:nvPicPr>
        <p:blipFill>
          <a:blip r:embed="rId4" cstate="print"/>
          <a:stretch>
            <a:fillRect/>
          </a:stretch>
        </p:blipFill>
        <p:spPr>
          <a:xfrm>
            <a:off x="6629400" y="2350022"/>
            <a:ext cx="2286000" cy="2286000"/>
          </a:xfrm>
          <a:prstGeom prst="rect">
            <a:avLst/>
          </a:prstGeom>
        </p:spPr>
      </p:pic>
    </p:spTree>
    <p:extLst>
      <p:ext uri="{BB962C8B-B14F-4D97-AF65-F5344CB8AC3E}">
        <p14:creationId xmlns:p14="http://schemas.microsoft.com/office/powerpoint/2010/main" val="3314460330"/>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43000" y="228601"/>
            <a:ext cx="7467600" cy="2646878"/>
          </a:xfrm>
          <a:prstGeom prst="rect">
            <a:avLst/>
          </a:prstGeom>
          <a:noFill/>
        </p:spPr>
        <p:txBody>
          <a:bodyPr wrap="square" rtlCol="0">
            <a:spAutoFit/>
          </a:bodyPr>
          <a:lstStyle/>
          <a:p>
            <a:r>
              <a:rPr lang="en-US" sz="2800" b="1" dirty="0" smtClean="0">
                <a:solidFill>
                  <a:srgbClr val="0070C0"/>
                </a:solidFill>
                <a:effectLst>
                  <a:outerShdw blurRad="38100" dist="38100" dir="2700000" algn="tl">
                    <a:srgbClr val="000000">
                      <a:alpha val="43137"/>
                    </a:srgbClr>
                  </a:outerShdw>
                </a:effectLst>
                <a:latin typeface="+mj-lt"/>
              </a:rPr>
              <a:t>Fritz Perls</a:t>
            </a:r>
          </a:p>
          <a:p>
            <a:r>
              <a:rPr lang="en-US" dirty="0" smtClean="0">
                <a:solidFill>
                  <a:srgbClr val="0070C0"/>
                </a:solidFill>
                <a:latin typeface="+mj-lt"/>
              </a:rPr>
              <a:t>Trained in neuroscience</a:t>
            </a:r>
          </a:p>
          <a:p>
            <a:r>
              <a:rPr lang="en-US" dirty="0" smtClean="0">
                <a:solidFill>
                  <a:srgbClr val="0070C0"/>
                </a:solidFill>
                <a:latin typeface="+mj-lt"/>
              </a:rPr>
              <a:t>Founder of gestalt therapy</a:t>
            </a:r>
          </a:p>
          <a:p>
            <a:endParaRPr lang="en-US" sz="2400" dirty="0" smtClean="0">
              <a:solidFill>
                <a:srgbClr val="002060"/>
              </a:solidFill>
              <a:latin typeface="+mj-lt"/>
            </a:endParaRPr>
          </a:p>
          <a:p>
            <a:r>
              <a:rPr lang="en-US" sz="2000" dirty="0" smtClean="0">
                <a:solidFill>
                  <a:srgbClr val="002060"/>
                </a:solidFill>
                <a:latin typeface="+mj-lt"/>
              </a:rPr>
              <a:t>How can we NOT project ourselves into </a:t>
            </a:r>
          </a:p>
          <a:p>
            <a:r>
              <a:rPr lang="en-US" sz="2000" dirty="0" smtClean="0">
                <a:solidFill>
                  <a:srgbClr val="002060"/>
                </a:solidFill>
                <a:latin typeface="+mj-lt"/>
              </a:rPr>
              <a:t>every dream?</a:t>
            </a:r>
          </a:p>
          <a:p>
            <a:endParaRPr lang="en-US" sz="2000" dirty="0" smtClean="0">
              <a:solidFill>
                <a:srgbClr val="002060"/>
              </a:solidFill>
              <a:latin typeface="+mj-lt"/>
            </a:endParaRPr>
          </a:p>
          <a:p>
            <a:endParaRPr lang="en-US" dirty="0">
              <a:latin typeface="+mj-lt"/>
            </a:endParaRPr>
          </a:p>
        </p:txBody>
      </p:sp>
      <p:sp>
        <p:nvSpPr>
          <p:cNvPr id="80898" name="AutoShape 2" descr="data:image/jpeg;base64,/9j/4AAQSkZJRgABAQAAAQABAAD/2wCEAAkGBhEREBQQEhAWFRIUFxQWFxgVFRYWFRkVFRQbFhUSFxIXHCcfFxojGRYYITIgJSgpLCwvGCAxNTAqNSYrLCkBCQoKBQUFDQUFDSkYEhgpKSkpKSkpKSkpKSkpKSkpKSkpKSkpKSkpKSkpKSkpKSkpKSkpKSkpKSkpKSkpKSkpKf/AABEIAOEA4QMBIgACEQEDEQH/xAAcAAEAAgIDAQAAAAAAAAAAAAAABQYEBwEDCAL/xABGEAACAQMCBAMGAgUJBgcBAAABAgMABBESIQUGEzEiQVEHFCMyYYFCcVJVkZTTFRcYM0NikqGiNFNyscHSCBZEY4LR8CT/xAAUAQEAAAAAAAAAAAAAAAAAAAAA/8QAFBEBAAAAAAAAAAAAAAAAAAAAAP/aAAwDAQACEQMRAD8A3jSlKBSlKBSlKBSlKBSlKBSlRPNHM0HD7Z7qdsIowAPmdz8saDzY4/6nYUEm8yggEgE9snGT6D1r7ryLzHzHfcUuJb8h9MOG+Hq0W6FsIAw+XfHi7k5Nbz9kftOHEYvd5zi8iXfyEqDbqgfpdtQ+/Y4AbHpSlApSlApTNcaqDmlKUClKUClKUClKUClKUClKUClKwOPcRNvazzgZMUUsgH1RCwH7RQUr2g+2O34Y5t40690BuoOlEyMjW+5zjfSPvitew/8AiPvg+Wtbcp+iOorY+j6j/wAq1TeXbyu0rsWd2LMx7lmOST9zUtwLkq+vUaS1tmlVW0sVK7NjOCCR5Gg9N8ie0W14rGWiykqAdSJiNS/3gR8y/UffFWuvOns99nnG7LiEFz7oyIrhZMyRbxPtICoffY5/MCvRQoOaUrg0GNxLiMdvE80rhI4wWZm7AD/928681czcwXnMfEUt4FPSDEQx+Sp+KeXHY43J8hgD63X2t2XGeIze7W9jL7nEdjlF6rj+0OX+UfhB/M7na6+zL2dR8Kt/Fh7qUAyuOwx2iT+6P8zv6ABI8n8j2/D7L3NVDhgeqzKPiswwxYfo42C+Q+9aM9onI0/A7xL20ZlgL6onG5ifv0WPmMZxn5hkHzz6XrC4xwiK6ge3nQPFIpVgfTyIPkQcEHyIFBXfZxz/AB8Vtupss8eFmjB7N5Ovnoby9Nx5Vbwa87J7OeM8I4l1rCJp40PhcFQJIm7xSKWHpg/kCPKt/wDDbppIUkeJomZQTG+NSHzUkHBx6igyqUpQas9qvtf/AJPb3O1CtdYBdmGViBGQNP4nI3wdhtnPatNS+1Hi7PrPEZge+A2lf8CjT/lVm497HeNXNzPctChMskj7zx5IZiQO+22B9qrXNns0veGxLNciIK7aBplVmzgn5e52HceooNkezP24SyzJZ8QKkyEKk4AXxHYLKo2wT+IY37+o3cK8Pg43HevZ3LF20tlbSv8APJBC7f8AE0ak/wCZoJOlKUClKUClKUClKUClKUCsbiVis8MkLfLKjxn8nUqf8jWTSg8X8xcBlsrmS1mXDxsR9GH4XX1Vhgj86tvsa50NhfrG7Yt7krHJnsrZ+HJ9mOD9Ca9Bc2ciWXEkC3MWWXZZFOmRfoHHl9DkfSqRB/4c+Hh9TXFwy/o5jH2LBc0G1xXNdVrbiONY1zpRQoySxwowMsdyfqa7aBSlKBSlKBSlKBSlKBSlKDgmvMXtv5q984k0SHMNrmJcHYvnMrf4gF/+Ar06RVTuPZRwh5DI1hHqJycFwCc5zoDY/wAqDzjyDyNNxO6WJFIhUgzSY8KJncZ7aiNgP+gNet7eFURUUYVQFA9ABgD7Cunh/DIreMRQxJHGOyooVR9hWVQKUpQKUpQKUpQKUpQKUpQKUpQKUpQCa61uELFAwLLjUAdxq+XI8s4P7Kr3PPPNvwu3Mspy7ZEUY+aRh5D0UZGW8s+pArVfsTfiF5xS44i7nouGE5I8EjnBjiT00DB2+UbfioN80pSgUpSgUpSgUpSgUpXBOKDmla15M9scN7fz2b6UBkYWr9hIg2Ctns5xqHrnHcb7JzQc0pSgUpSgUpSgUpSgUpSgUpSgUpSgVEc0cyQWFs91O2ETsB8zsfljUebE/wDUnYGs7iPEI7eJ5pWCRxqWZj2CqMk15c5953k4xeqNYitlbTEJDhEUnBmkxnxHue+BsKDKt4b7mbieW8KDGojJjghB2UepP7WOfIHHpHgPAobO3S2gTTHGMAeZPcsx82J3J+tUPknmTgPDLVbeLiEJb5pHOrU7kbsfDsPIDyH3zYf51+D/AKwi/wBX/bQWylVP+dfg/wCsIv8AV/21OcG4/bXkZltpklQHBKHOD6EdwaCQpSlApSlApSlArgisPi/GYLSIzXEqxRKQCzHAyTgD6moD+dfg/wCsIv8AV/20GqfbH7NDaSfylZoVhLBpFTboyZyJVx8qE/4T9CMXr2Re04cRi93uGAvIl38uqg/tAP0h+Ifcd9pif2ocFdSjX8LKwIYHUQQRgggruCK8+81x29hfrccLvVePV1IihOuI53jbI3XfAPmNj55D1lSqj7N+f4+K2ofZbiPCzRjyY9nX+42NvTceVW6gUpSgUpSgUpSgUpSgUpSgUpSgiuaOXkv7SWzkJVJVAJX5gQwZSPyKjatTf0aF/Wbfu4/i1u6lBpH+jQv6zP7sP4tP6NC/rM/uw/i1u6lBpH+jQv6zP7sP4tWnkH2TycJuOrHfmSN1KyxmLSH80YEOdJU+e/n61sWlAFKUoFKUoFKUoKV7R/Z4/FxFH74YIoyzFRFr1OdgxOtewyMfU1Rv6NC/rNv3Yfxa3dSg0j/RoX9Zt+7D+LT+jOv6zb92H8Wt3UoKN7OfZZHwhpZBcNNJKFUkqEUKDnAQE7588+VXmlKBSlKBSlKBSlKBSlKBSlKBSlKBSlKBSlKBSlKBSlKBSuM1zQKVwDXNApSlApSlApSlApSlApSlApSlApSlApSlApSlApSlApSlApSlArE4vxJLeCW4k+SJHkb1wiliB9dqy6r3tB4e8/C7yKPd2hfSB3JA1afvjH3oNH8ne2K4HFjcXchMFwRG65OiFNXwyg8gmd/Mgk962/7Teel4bYmVCDPLlIRnPiIyZNu6qDn6kqPOvKBrP4rx64uViWaVnEEYijB7Kg7Af/ffYelBtT2Fe0Cb3r+Tp5C8c2toi51FZR4mUE/hYBjj1/M1v4V5S9jnDnl4za6RtGWlY+iohyfuSB969WCg5pSlApSlApSlApSlApSlApSlApSlApSsaDiEbySRK4MkWnWo7rrGpM+mRvQZNKUoFKUoFKi15ltzdGyEhM4+ZVSQhcprAeQLoUld8Eg9vUV9ca5itrNQ1xOkYY4XUfEx9FQZZvsKCSpUPZc22c3T6Vwj9V2jTQS2ZEQyPGcDwsEBOGxUxQK4Nc0oNK+0P2ENNM91w9lUuSzQP4V1HuY37DJ30nA37+VUey9hnGHcI1usa53d5YyoHrhCSfsK9RUoKd7OfZvDwmI4bqXEgHUkIxsNwiD8Kg/cnv5VcaUoFKUoFKUoFKUoFKUoFKUoFKUoFKUoFUXh/G7a34txMT3MURb3LAllSPIFuckaiM96vVY0/DIXOp4Y2b1ZFJ/aRQal5j5izcTXFvciJorqKIB7+UySYkjDCKwHwuiyse+cjLbVn8c4hfLdXVnBLJrt5W4kCWPitliRlswf0Wn6i6e2BWyv5Kg19ToR6yApbQurSOy6sZwMDau/pLnVpGSME4GcDsM+m5/bQV3kK8ae2ku2dmW5nnliDE+GDX04VVT8oKRhserH1ql8W4swS9uDeSLxGG8aK3gE7KCglVYIRaatMiyRnUSVJOonPh22vHGFAVQABsABgAegArpfh0JkExiQyqMByilwPQPjIFBUuTeFKt/xKUPLkXZUKZpDHh7aFyTEW0k5OAcZAAAwABXF7fQ2/HOpdMqCS0RLaSQhYwyyuZ41dtg5DRn1IH2q5pEoJIUAk5OABk4xk+uwr4u7KOVdEsaup/C6hl/wsMUFK4nxS2nveHvbPHJi7uFdoiCDKOHybFxszBSgzk47eVQXA+KErw24S8llvricLdQtMzDSVc3CtaE4hERUYIUY0gb6q2jFZRqFCxooT5QFAC576QBt3PavmPhsKyNKsSCRvmcIodvzcDJoNV8D4m6zdN7l7ieaG7ZJ7e/aaKTSjMpey/8ATkAjTpGAQBmpPgnNCzPwSJLwSSPBIZ1WUMxZbIHMyg5JEgb5vMGtg2/DIY2Z44Y0ZvmZUVWb8yBk0g4ZDGcpDGpJLZVFU6iMFsgdyPOg1VC9xHwW3vvfLh5J/d0meS5dY44HmAdlYKelsApl0swDE5qd5fIEV+sl+i23RRvgX0l3JbZSQSSi4kQMmQoYDfBQnzq+i3QLoCjTjGnA049MdsV02/DIY1KJDGiN3VUVVOe+VAwaDnh2npR6HLroTS5OSy6Rhy3mSN8/WsmuFUAYAwB6VzQKUpQKUpQKUpQKUpQKUpQKUpQKUpQKhZeaoRKYsSYEnSMgjPSExGRD1P0jkD0ycZztU1Vfl5VzKT13ELSi4MWlcdYYIPUxq0awH0/peeNqDtsucLSZIXjnRhMQAAyZUmPqlXGrwkLuR5VkHmez0h/e4NLNpVuqmCwAJUHO5wQfyI9arX83xwkTSmSMhEkc4RxFDbSwRRJGqkE/GYlyft2AzeH8j9BkkjuNMi6lZhDEA8biIFWXHzfATx/bGMABKcN5rs51jaO5jPWGY1LAOfpoO+djtjyNZE/HraOQxPcRLIFLFWkUMFClyxUnIGlSc+gJqGsOS+lJAwuH026hFAUKzRJq6cUki7yKA3ZgdxkYJOcXivJ0s9zIepotpTI7jUGYyPZtaalQxgrhWzu5Hh7DOwT6cz2ROBdwElWfAlQ+Bcln2PYBW3/un0Nfd1zDaxECS5iQk6QHkRTq0q2nc99MiH8mB86h+I8kRzSu7SuIpPE0YCf1nuxtQ4kxlR0m+XtkA9sg4F3yBLI/iuyVkW5SdumgdlnhtodCLgqo0W/zbkE+fkFnk5gtVMgNzEDF/WAyICmTp8W/h3IG/mQKw15wtfd4rppdEMziNGYYBYswG42AOgnPbFRf83sas7pMVPUMsZ6aM6OZxOQXb501j5dtsb5AIzo+VAtrDbrM2qGQSrIVUkuJGfJTtg62GNu9BIHmS0Acm6hxEwST4qeBySoRt9iWBGPUEeVdd3zXZxoXa6iwIzNs6sxi069aqDlgV3GO9V6TkF4grwTM0sRQQaykaxoplOkt0n6h+O4yV9Ox3Kz9mqBAHlyWhWOTCKT1PcxaGSORhlPAO2P2AkUFgs+a7SR3jW4j1JvguoynSWXqLvuml/m+h9K7ouY7RigW6hJkJCASJlyCAQoz4iCRsPWom95KSdHWaZmMrOzlVVcl7H3NsDcDw+Lz327V2cE5RW2l62sM+mRTpjWMEu0ZLkDJ1YhUZJ/5AAJWbjtsjOj3EStGutwzqCqgAlmydgAy7+WoetLXjttKwSO4idiuoBJFYle+oAHcYI/aKgeI8iLNPLO9xIeosihSAdIkRUZVY/h8GQvbLHvmsyDlJEvGuw3zsX0lFJDtEIiVkO6jSo2/MZxtQSEvMFqpcNcxAxkBwZFBUk6QGGdiTtj12o3MNoDg3UOdHV/rE/q9Orqd/l0757Y37VBXvIayvI5nYapVlVQo6ayBidbRZwzEMwLDSTnJJO9dH820PjAcBXjKECKPKsbb3bXGR/VjR+ED1GcEghaYeLwPEZ1njaEZzIrqUGn5suDgYrqj4/asY1FzETLnpgSLlsEqdIzv4gR+YI8qxp+Xg0VzGsrobly5ZdmQlETCkeXwx9dz271GcN5GELwuLhvhNIx0qEL65nlMbMp3j1SnwHI2yMEkkLF/KcPV6HVTq4zo1DXjGc6e/bevluMQAkGeMEEjGtc5VlRhjPkzov5sB51Fycqhr5b0zOdJ1KhAIUmAwkK53VMHVpH4iSc526LnkaF7v3su4fqxS4GNPw1AMf8Awsyxuf70a+lBm2XONlJB7wLqJY/Bq1yIpQuMqj7+FtjsfQ+hrtHMtsCwaZECuIwXZVVmMaSjQSfENMq7/Wor/wAjhREY7hkkgSBI30I2Oik8eoowwdS3L/kQD65xZPZrBpRVkOEXpgSIkimIwQQlSp2Jxaoc9t22IoLpmlY9rEyghnLks5BIAwrMSqbDfSCBnucb1kUClKUClKUClK15x7gV+biYw6+mGbpESYBF7GIZzjO3RZTKP+Lag2HSqlywt8tzMtwz9EdQIpVemFWbEBjkByfg9wcnO5IOxh7KDikZtog04RDpcsscupxMNQY5BMJizpbOd2ychRQbEJoDVEEfFFRA73DK4t2lKC36yErP1o4sqBgMttnOThmIPfGZ/J9ytpwwDrK8PREyxlC3+yvGQ4OQyiUqDjOxJ8sgLhQGqby97+0FwLjqljCmkSiIN7wY366x9Pbpa9Gkn674qDj4nxHrG1SR+usD/DQ2zIgWGHpnTuyyanbOvwnyyMUGzqVRLheKpIiK8zKsjBGxAQ6+8rvcnAwnQLYKgHIPnjPxPFxdTbkTSkMC0mEhbTJ1FxEyqBiPp6t898kntQX6lUvmfjE8V9BEkrhXNsERDB4y1zpuDKj/ABCoixgoMDxE9qiFv+KKqrKblTJKoUIsDTZ91neSJWYaWVZEi8RCjGcbUGy6VU+W2v8A3l/etZXppk+BYlkCxhlRVBLgt1G1au2xUHFR9ivFJJXV2miiaWPf4JZEzP1AjkHUuBBvp/Ftvk0F7JrmqJYRcRe5tGuVmwhiZsdEQAGwdZWfT4jL7w7DA8ONJHrWRxeS/wCrcaPeMa4un0lg6Xu3wuqyF/EbjebAO2w2xigudcE1RoLbikgQtNPGMxDYW4YxtcTB3kyhxILfok4wA2cCsM3HEpJDAWlLLEiyLphEWHhl1s7AZEjMI8aTgE9gM0GxQa5rW0lnxVg8ZadURYtKxiMApG0LDRKTnq4WUEHOSTnAwam+XnvzeSddpOj49IZEC6NS9Bg64IfRnUMHcnthchbqVQbl+JaW3u9XWk6nSW2IEeJeh7tqG6k9HVqycHfHiwvbPiskUmp5NToylIzEqgizjfVG2NQJuRIoJOMHyGCAv1KoEk3FepIYxORpcoHWAKYxChiwcA+8GXWGB279hpqV4T79Lch5DLFbjrMFIiBb4wESPszAdPJwCD6nO1Bac1zVGuuG3wuZGiDorySeNemWCST2ALLrzj4SXB7fhO2cZ6z/ACsJ4wXl6a5AIjifWFnlBMoyoDGEQkHKjJJ75FBfaVXOULi6EQS6SUuS/wAR+nuqqmCUXBj1Mz4TxY0N4saasdApSlAqlz8cuBczxQyo7e8rGolGpIkFi05wI9LHMiMu7H/Le6VW5+aTrYJA/TW4W3Mp0FWfqKjqqawwwWPiIx4Dt2yGJxXj8/TsJkZYUuATIHXVu9sZI4w22ltew9TjY9jDvzrew28QdIWlZYD1XykeJLZpMOXdRrLIRq1Ab7KT4TLvzw7QPJHZyhhbe8ku0OlI3RzCzhZMsGMbZVdwB5Eivr/z4uZAtrcOItSl0QlC6OiSDV5AFyc+kbnGwyHbx3j88QhaNFJkhZtJJZA5lto1yVGSAJmO2O1Rs/N93EjmVYf7ZVZUfSGgvI7YtIHkUBHEmrdlChTksKtthfiaFJlwA6hgNStjI/SQkN+YNV3g3PYkSISwOkzxRSEAoVIkt5Jw6kOcA9CQAHcbZ75oI2Dn+4YwEwxjqLGdGmQvKz9TUYXzpABjUYOo5fv21SPL/N0s1lcXUqx5iTWOj4/7HqFGiWRjrU5GNQJ9FO1dvD+IQ3DTXktqF920lJCQ7aDbLNnSCcOFlYfk2Ae9IefYyr67eVGSOSYqTGx6aQrMpDKxGWVsYzsQc+RIQI57ujokzCMC4TQMlbhke36awlHYCQiVgMM67HuM4zIufZwZXeJGihOqURrIZYoxO8JRwT4pcBZMADwhtj4WNisuYuos8nRkWODX4iUw5QZZVUMW2HqB3qJPP3gYm0ljwrEFjEy6vdWu0UqkmTmNT6b7Z3zQdVlzlcC6MNzHDCkceqXL4dcWwneVcvl4w2pNkx4CdWfDWXzbxaeJ4OlIqRSR3WolM5kWINCqt+Fz48DzwdjXVec5QkPFNayMh1xqD0iszpLHCYwpfw5eZBlsDvntv3cN5yLyRwywMjySToDlRGDHcSxLGHLYkkCxAlV38QIGDsEFcc73sMMaskLSYUmR8xxHNskyoxd1AdizDOr8BIUnwjK4tzlexLrEUAVprmNC5ZVAt3dQJJHdVDSaRjHbSxw+wHfx/nG5t3utMadOFZBGWBYtKli93liJBpXwgY0/ffaWXjz9B5SBlbo24wD8vvYtwd2G+DnOfrg9iGHzXzZJa9DQikyjUysO6howyJJrXx/E2AVycZwACajeJ85XkQQ9OALI9zpLkoumCbpiNneRR1HHiGM40nCv5WDgfM4uiwEMkZEaSqHKHXHIzqrAoxxvGdjvuPrUVw/niVjC0tqVjlgs5GZHQ6GupWiUnL5ZCQuMDI3z5Cgz+P8AHJ4J0SNEMYVHk1ByxDXCQlUIOAQHLZIPy/cdPKnM0108iOqDSqvhA+YmLuhtptR3kGgE4x37dicngXNi3UUkqwTRoiLIpkXSHRlLBlPbOF3Hlld96jh7QQUYm0ljwhYFzEwybVrqMFUkycojfkRjPnQYVjzPevbK2uJmS3gklZUZX6skjRtFpyVVlK+Lbz+UbY+7bnW5mmkhjSP+tjjRnR/CryzIwljWUnUOkpwShOrdRtUjPz2qGRTbyloioPygkE4M2ktlYf8A3O3bcZr5PPQBbMLuoLsWQx4SJBDqckyfE3nHy9wDt2yEPd89XLJgKkTPASq6ZDKXNjJcdeJj4dCyJowQTkHONgeybnu6WSdBHAoiyFEkio/hkiUSsrSDKurswz012UazkkTPCeJ29zelhakSqjtHMxQ6kSUwMygMShzkbgHB8s4rHtufgVUm3kbKg6gUVAzrKyJpLlt+iRncDI+wdnEeaJEs7adTGhnxqkmSRYk+C8mWjDahqKBR4u7Ddtgc3lfjNxdF5JIlijHTAQhuqHaCKVgzE42MjLsPw/mKh7D2gkQq9xA2orlmj0hBI1q12sIUyFieivzdskdt8Zz87Msixe4za2ZEA12+zyI8iKT1cbpGTkZAyBv5BadNNNU299o6CMtFA7kwGZCdOjV7t7yIZCD4G6e+M529CCci7556TSq9vIWi6jyKpjzHDFBDLLIWL4kI94XZdzvttkhatIrmoPhPM4nmaLoug+MUZihDiCboSEBWJXDY+YDINTlApSlAqoTcW4WJZpZIgkqSmN3a3fUzxKJC6lVOoKEVi/kEUnA05t9V6/5JhlZ36syM7s+Y3UY6kYjlVSVOA6hcjyKgrpNB8cTt+HL0BNDG2UKQgRGQ9IKMqojUkRgEbnwjI9aj24lwV21lYi0pA1GGQasPGoctowF19Nep2yAM5FT1zy7GxhZHkiMClEMTAfDOnVEdQOVPTT6jTsRWGeRrf4GCwNugjU+BiYwwYI2tD5juuk7nfegw7fjXD7eUpGH6kskNuyLFJ4NMMhiXplQVixFJggEZLHtkhYW/CJoZY4YIXij0yOghOMBGWORVK5kUqrqpXIIBArvsuQLeE6keQMHjdTlMr0+qFA8Hiys8iktqYhtznes7gfKsNojxxFtDBVCkJ4VUEKoZUDNgNjLFjsN6CJ4RzJYBFmMXu7Txa8NE41RRRMy5fRpJEMZOkZOBtkVim44KYXiW3iKJrkMbW7xjUsQLDMiAaukV276CNtNSD+zu1LA5kwIhFjUvYWzWudRXUD0nOwIXO+M5zm3vKMEusMX8bMxw2N3thbHy/wB2o++9BiwcetVSZGi0RqZOoAhfPx5oCxSME4YwMc47Heuyzk4fcM0UaRvhUZsRto0tAEQ6yuneCUADOdLHyzS75Gt5Mks4JcSZBU4bqzy/KylSNV1L3Bx4cYKg1IcH4FHaoY4y2k9P5jk/DhSFf9ES/fNBXrrjnCyseqFWhlW4OswSFNOI5JGwUyyMCrFx4fDnO1d4uOFW8mBGkckGMAQSBhrl0AxgJ8TMs2MrneU+td8HIVsquuqQ9QTqxyi568axyHSiBQdKLvjOck5NdNz7P4i7yRyyJI7q2fAdP/8AVFcvpOnJJaIYLltOcAYGKDm441wqQ4kaJurljqjbHiR7c9QlcIxRJY9L4J0suNqz7e6tJLdpVjJh1dU/AkBL6hKJBEU1MS2lwwBz3rFh5Dt0dZFaQOBhmyjM51vJ1GdkLBtcjnKFc5x2AA7oeTIFtJLMF+nIxZj4AdWVOVVVEajKA6Quk75B1HIdNhx7hytH0SqtIiRqVikACCZokjZtOIwJtagMR4ifWuvgs9hK8qW8C6EWCTUIyiN8aV4ympRqVZIy4YZXLZBrJtOSbeNdILndDuw3KXTXY2VQB8VzsABjYYrv4LyxHa6gjyMCkcQEjBgkUWrpxpsDgB2GTk9sk0EPZcf4VCp0KsXVRGdUgkIOqET6C0aFWIjkL4B2BJxjNZNxfcLQtG6xjTGHIMTaTGI1hBQ6cSDROqALnaQL51lQcmW6IsYL6V7eLf8A2QWffH+6Ufff6VHyezm3Ado2bWUCprPhUjpFX1IFckGCMjxYGDgAHFB8vecHYgMkeqZt9ULqdQlMXxNSZiJl1L4tOTnvUnwuCxuoy8UKGNwRkwsgZHVG2DqNSMqxnIyDpX0rA4dyAiaJJJmedS7O4CePVO84XxqxXS0jAMpVvr5CS4LytHan4ckm7O7DKBXZ1VMsiKq7BAdgNySckk0HPC+VYLe4muUyZJvmJWNQBqL4AjRc+I921E4G9ZKcAtgMCCMDbbQPwhgv7A7f4j61IUoIs8sWZbX7tFqEfSzoXPT0FOn27aCV/IkdqyW4VCWDmJS4KsG0jIZFKK2fUKzD7msulBFDlWzDavdYtQTp56a/J0+lo7dun4fy27Vw/KlmwVWtYiFIYZRThgqrq3/uoo/JR6CpalBiw8NiRgyxqrDXggAEdR+pJ/icaj6nesqlKBSlKBSlKBSlKBSlKBSlKBSlKBSlKBSlKBSlKBSlKBSlKBSlKBSlKBSlKBSlKBSlKD//2Q=="/>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 name="TextBox 8"/>
          <p:cNvSpPr txBox="1"/>
          <p:nvPr/>
        </p:nvSpPr>
        <p:spPr>
          <a:xfrm>
            <a:off x="1219200" y="2579906"/>
            <a:ext cx="8839200" cy="4832092"/>
          </a:xfrm>
          <a:prstGeom prst="rect">
            <a:avLst/>
          </a:prstGeom>
          <a:noFill/>
        </p:spPr>
        <p:txBody>
          <a:bodyPr wrap="square" rtlCol="0">
            <a:spAutoFit/>
          </a:bodyPr>
          <a:lstStyle/>
          <a:p>
            <a:pPr>
              <a:buClr>
                <a:srgbClr val="7030A0"/>
              </a:buClr>
              <a:buSzPct val="100000"/>
              <a:buFont typeface="Wingdings" pitchFamily="2" charset="2"/>
              <a:buChar char="Ø"/>
            </a:pPr>
            <a:r>
              <a:rPr lang="en-US" b="1" dirty="0" smtClean="0">
                <a:solidFill>
                  <a:srgbClr val="7030A0"/>
                </a:solidFill>
              </a:rPr>
              <a:t>Holistic</a:t>
            </a:r>
          </a:p>
          <a:p>
            <a:pPr>
              <a:buNone/>
            </a:pPr>
            <a:endParaRPr lang="en-US" b="1" dirty="0" smtClean="0">
              <a:solidFill>
                <a:srgbClr val="7030A0"/>
              </a:solidFill>
            </a:endParaRPr>
          </a:p>
          <a:p>
            <a:pPr>
              <a:buClr>
                <a:srgbClr val="7030A0"/>
              </a:buClr>
              <a:buSzPct val="100000"/>
            </a:pPr>
            <a:r>
              <a:rPr lang="en-US" b="1" dirty="0" smtClean="0">
                <a:solidFill>
                  <a:srgbClr val="7030A0"/>
                </a:solidFill>
              </a:rPr>
              <a:t>Individuation</a:t>
            </a:r>
            <a:r>
              <a:rPr lang="en-US" dirty="0" smtClean="0">
                <a:solidFill>
                  <a:srgbClr val="7030A0"/>
                </a:solidFill>
              </a:rPr>
              <a:t>: </a:t>
            </a:r>
          </a:p>
          <a:p>
            <a:pPr lvl="1"/>
            <a:r>
              <a:rPr lang="en-US" dirty="0" smtClean="0">
                <a:solidFill>
                  <a:srgbClr val="7030A0"/>
                </a:solidFill>
              </a:rPr>
              <a:t>symbols are unique/ not universal</a:t>
            </a:r>
          </a:p>
          <a:p>
            <a:pPr lvl="1"/>
            <a:r>
              <a:rPr lang="en-US" dirty="0" smtClean="0">
                <a:solidFill>
                  <a:srgbClr val="7030A0"/>
                </a:solidFill>
              </a:rPr>
              <a:t>only the dreamer can interpret the dream</a:t>
            </a:r>
          </a:p>
          <a:p>
            <a:pPr lvl="1"/>
            <a:endParaRPr lang="en-US" dirty="0" smtClean="0">
              <a:solidFill>
                <a:srgbClr val="7030A0"/>
              </a:solidFill>
            </a:endParaRPr>
          </a:p>
          <a:p>
            <a:r>
              <a:rPr lang="en-US" b="1" dirty="0" smtClean="0">
                <a:solidFill>
                  <a:srgbClr val="7030A0"/>
                </a:solidFill>
              </a:rPr>
              <a:t>Unfinished business</a:t>
            </a:r>
          </a:p>
          <a:p>
            <a:endParaRPr lang="en-US" b="1" dirty="0" smtClean="0">
              <a:solidFill>
                <a:srgbClr val="7030A0"/>
              </a:solidFill>
            </a:endParaRPr>
          </a:p>
          <a:p>
            <a:r>
              <a:rPr lang="en-US" b="1" dirty="0" smtClean="0">
                <a:solidFill>
                  <a:srgbClr val="7030A0"/>
                </a:solidFill>
              </a:rPr>
              <a:t>Dreams are a projection of parts of oneself</a:t>
            </a:r>
          </a:p>
          <a:p>
            <a:r>
              <a:rPr lang="en-US" b="1" dirty="0" smtClean="0">
                <a:solidFill>
                  <a:srgbClr val="7030A0"/>
                </a:solidFill>
              </a:rPr>
              <a:t> </a:t>
            </a:r>
            <a:r>
              <a:rPr lang="en-US" dirty="0" smtClean="0">
                <a:solidFill>
                  <a:srgbClr val="7030A0"/>
                </a:solidFill>
              </a:rPr>
              <a:t>Every character and every thing represents an aspect of the dreamer</a:t>
            </a:r>
          </a:p>
          <a:p>
            <a:endParaRPr lang="en-US" dirty="0" smtClean="0">
              <a:solidFill>
                <a:srgbClr val="7030A0"/>
              </a:solidFill>
            </a:endParaRPr>
          </a:p>
          <a:p>
            <a:r>
              <a:rPr lang="en-US" smtClean="0">
                <a:solidFill>
                  <a:srgbClr val="7030A0"/>
                </a:solidFill>
              </a:rPr>
              <a:t>Early Research </a:t>
            </a:r>
            <a:r>
              <a:rPr lang="en-US" dirty="0" smtClean="0">
                <a:solidFill>
                  <a:srgbClr val="7030A0"/>
                </a:solidFill>
              </a:rPr>
              <a:t>on Lucid Dreaming</a:t>
            </a:r>
          </a:p>
          <a:p>
            <a:pPr>
              <a:buNone/>
            </a:pPr>
            <a:endParaRPr lang="en-US" b="1" dirty="0" smtClean="0">
              <a:solidFill>
                <a:srgbClr val="7030A0"/>
              </a:solidFill>
            </a:endParaRPr>
          </a:p>
          <a:p>
            <a:pPr>
              <a:buFont typeface="Wingdings" pitchFamily="2" charset="2"/>
              <a:buChar char="Ø"/>
            </a:pPr>
            <a:endParaRPr lang="en-US" sz="2000" b="1" dirty="0" smtClean="0">
              <a:solidFill>
                <a:srgbClr val="7030A0"/>
              </a:solidFill>
            </a:endParaRPr>
          </a:p>
          <a:p>
            <a:endParaRPr lang="en-US" sz="2000" b="1" dirty="0" smtClean="0">
              <a:solidFill>
                <a:srgbClr val="7030A0"/>
              </a:solidFill>
            </a:endParaRPr>
          </a:p>
          <a:p>
            <a:endParaRPr lang="en-US" sz="1600" dirty="0" smtClean="0"/>
          </a:p>
          <a:p>
            <a:endParaRPr lang="en-US" dirty="0"/>
          </a:p>
        </p:txBody>
      </p:sp>
      <p:pic>
        <p:nvPicPr>
          <p:cNvPr id="10" name="Picture 2"/>
          <p:cNvPicPr>
            <a:picLocks noChangeAspect="1" noChangeArrowheads="1"/>
          </p:cNvPicPr>
          <p:nvPr/>
        </p:nvPicPr>
        <p:blipFill>
          <a:blip r:embed="rId2" cstate="print"/>
          <a:srcRect/>
          <a:stretch>
            <a:fillRect/>
          </a:stretch>
        </p:blipFill>
        <p:spPr bwMode="auto">
          <a:xfrm>
            <a:off x="5943600" y="685800"/>
            <a:ext cx="2560320" cy="2133600"/>
          </a:xfrm>
          <a:prstGeom prst="rect">
            <a:avLst/>
          </a:prstGeom>
          <a:noFill/>
          <a:ln w="9525">
            <a:noFill/>
            <a:miter lim="800000"/>
            <a:headEnd/>
            <a:tailEnd/>
          </a:ln>
        </p:spPr>
      </p:pic>
    </p:spTree>
    <p:extLst>
      <p:ext uri="{BB962C8B-B14F-4D97-AF65-F5344CB8AC3E}">
        <p14:creationId xmlns:p14="http://schemas.microsoft.com/office/powerpoint/2010/main" val="20661562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think-therefore-I-am-Descartes.jpg"/>
          <p:cNvPicPr>
            <a:picLocks noChangeAspect="1"/>
          </p:cNvPicPr>
          <p:nvPr/>
        </p:nvPicPr>
        <p:blipFill>
          <a:blip r:embed="rId2" cstate="print"/>
          <a:stretch>
            <a:fillRect/>
          </a:stretch>
        </p:blipFill>
        <p:spPr>
          <a:xfrm>
            <a:off x="3886200" y="762000"/>
            <a:ext cx="4419600" cy="2651760"/>
          </a:xfrm>
          <a:prstGeom prst="rect">
            <a:avLst/>
          </a:prstGeom>
        </p:spPr>
      </p:pic>
      <p:pic>
        <p:nvPicPr>
          <p:cNvPr id="10" name="Picture 9" descr="220px-Paul_McCartney_on_stage_in_Prague.jpg"/>
          <p:cNvPicPr>
            <a:picLocks noChangeAspect="1"/>
          </p:cNvPicPr>
          <p:nvPr/>
        </p:nvPicPr>
        <p:blipFill>
          <a:blip r:embed="rId3" cstate="print"/>
          <a:stretch>
            <a:fillRect/>
          </a:stretch>
        </p:blipFill>
        <p:spPr>
          <a:xfrm>
            <a:off x="1295400" y="152400"/>
            <a:ext cx="2583132" cy="3733800"/>
          </a:xfrm>
          <a:prstGeom prst="rect">
            <a:avLst/>
          </a:prstGeom>
        </p:spPr>
      </p:pic>
      <p:pic>
        <p:nvPicPr>
          <p:cNvPr id="5" name="Picture 4" descr="default_004.jpg"/>
          <p:cNvPicPr>
            <a:picLocks noChangeAspect="1"/>
          </p:cNvPicPr>
          <p:nvPr/>
        </p:nvPicPr>
        <p:blipFill>
          <a:blip r:embed="rId4" cstate="print"/>
          <a:srcRect r="10000"/>
          <a:stretch>
            <a:fillRect/>
          </a:stretch>
        </p:blipFill>
        <p:spPr>
          <a:xfrm>
            <a:off x="6324600" y="4495800"/>
            <a:ext cx="2674620" cy="2228850"/>
          </a:xfrm>
          <a:prstGeom prst="rect">
            <a:avLst/>
          </a:prstGeom>
        </p:spPr>
      </p:pic>
      <p:pic>
        <p:nvPicPr>
          <p:cNvPr id="7" name="Picture 6" descr="Robert_Louis_Stevenson_by_Sargent-300x281.jpg"/>
          <p:cNvPicPr>
            <a:picLocks noChangeAspect="1"/>
          </p:cNvPicPr>
          <p:nvPr/>
        </p:nvPicPr>
        <p:blipFill>
          <a:blip r:embed="rId5" cstate="print"/>
          <a:srcRect l="16000" b="8541"/>
          <a:stretch>
            <a:fillRect/>
          </a:stretch>
        </p:blipFill>
        <p:spPr>
          <a:xfrm>
            <a:off x="381000" y="3276600"/>
            <a:ext cx="3280127" cy="3345175"/>
          </a:xfrm>
          <a:prstGeom prst="rect">
            <a:avLst/>
          </a:prstGeom>
        </p:spPr>
      </p:pic>
      <p:pic>
        <p:nvPicPr>
          <p:cNvPr id="9" name="Picture 8" descr="220px-Paul_McCartney_&amp;_Bono_Live8.jpg"/>
          <p:cNvPicPr>
            <a:picLocks noChangeAspect="1"/>
          </p:cNvPicPr>
          <p:nvPr/>
        </p:nvPicPr>
        <p:blipFill>
          <a:blip r:embed="rId6" cstate="print"/>
          <a:stretch>
            <a:fillRect/>
          </a:stretch>
        </p:blipFill>
        <p:spPr>
          <a:xfrm>
            <a:off x="3581400" y="3657600"/>
            <a:ext cx="2794000" cy="2324100"/>
          </a:xfrm>
          <a:prstGeom prst="rect">
            <a:avLst/>
          </a:prstGeom>
        </p:spPr>
      </p:pic>
      <p:sp>
        <p:nvSpPr>
          <p:cNvPr id="13" name="TextBox 12"/>
          <p:cNvSpPr txBox="1"/>
          <p:nvPr/>
        </p:nvSpPr>
        <p:spPr>
          <a:xfrm>
            <a:off x="6248400" y="3352800"/>
            <a:ext cx="2209800" cy="369332"/>
          </a:xfrm>
          <a:prstGeom prst="rect">
            <a:avLst/>
          </a:prstGeom>
          <a:noFill/>
        </p:spPr>
        <p:txBody>
          <a:bodyPr wrap="square" rtlCol="0">
            <a:spAutoFit/>
          </a:bodyPr>
          <a:lstStyle/>
          <a:p>
            <a:r>
              <a:rPr lang="en-US" dirty="0" smtClean="0"/>
              <a:t> </a:t>
            </a:r>
            <a:endParaRPr lang="en-US" dirty="0"/>
          </a:p>
        </p:txBody>
      </p:sp>
    </p:spTree>
    <p:extLst>
      <p:ext uri="{BB962C8B-B14F-4D97-AF65-F5344CB8AC3E}">
        <p14:creationId xmlns:p14="http://schemas.microsoft.com/office/powerpoint/2010/main" val="3149472627"/>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459193"/>
            <a:ext cx="381000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5"/>
          <p:cNvSpPr>
            <a:spLocks noGrp="1"/>
          </p:cNvSpPr>
          <p:nvPr>
            <p:ph type="title"/>
          </p:nvPr>
        </p:nvSpPr>
        <p:spPr>
          <a:xfrm>
            <a:off x="1143000" y="5236536"/>
            <a:ext cx="7848600" cy="1621464"/>
          </a:xfrm>
        </p:spPr>
        <p:txBody>
          <a:bodyPr>
            <a:normAutofit/>
          </a:bodyPr>
          <a:lstStyle/>
          <a:p>
            <a:pPr algn="l"/>
            <a:r>
              <a:rPr lang="en-US" sz="1600" dirty="0" smtClean="0"/>
              <a:t/>
            </a:r>
            <a:br>
              <a:rPr lang="en-US" sz="1600" dirty="0" smtClean="0"/>
            </a:br>
            <a:r>
              <a:rPr lang="en-US" sz="1600" dirty="0" smtClean="0"/>
              <a:t/>
            </a:r>
            <a:br>
              <a:rPr lang="en-US" sz="1600" dirty="0" smtClean="0"/>
            </a:br>
            <a:r>
              <a:rPr lang="en-US" sz="1600" dirty="0" smtClean="0">
                <a:solidFill>
                  <a:srgbClr val="0070C0"/>
                </a:solidFill>
              </a:rPr>
              <a:t>Confabulation: </a:t>
            </a:r>
            <a:r>
              <a:rPr lang="en-US" sz="1600" dirty="0" smtClean="0">
                <a:solidFill>
                  <a:srgbClr val="002060"/>
                </a:solidFill>
              </a:rPr>
              <a:t/>
            </a:r>
            <a:br>
              <a:rPr lang="en-US" sz="1600" dirty="0" smtClean="0">
                <a:solidFill>
                  <a:srgbClr val="002060"/>
                </a:solidFill>
              </a:rPr>
            </a:br>
            <a:r>
              <a:rPr lang="en-US" sz="1600" i="1" dirty="0" smtClean="0">
                <a:solidFill>
                  <a:srgbClr val="002060"/>
                </a:solidFill>
              </a:rPr>
              <a:t>Psychology</a:t>
            </a:r>
            <a:r>
              <a:rPr lang="en-US" sz="1600" dirty="0" smtClean="0">
                <a:solidFill>
                  <a:srgbClr val="002060"/>
                </a:solidFill>
              </a:rPr>
              <a:t> </a:t>
            </a:r>
            <a:r>
              <a:rPr lang="en-US" sz="1600" dirty="0">
                <a:solidFill>
                  <a:srgbClr val="002060"/>
                </a:solidFill>
              </a:rPr>
              <a:t>To fill in gaps in one's memory with fabrications that one believes to be facts.</a:t>
            </a:r>
          </a:p>
        </p:txBody>
      </p:sp>
      <p:pic>
        <p:nvPicPr>
          <p:cNvPr id="1028" name="Picture 4" descr="http://0.tqn.com/d/psychology/1/0/C/1/continuit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743200"/>
            <a:ext cx="3223437" cy="322343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143000" y="392864"/>
            <a:ext cx="8305800" cy="923330"/>
          </a:xfrm>
          <a:prstGeom prst="rect">
            <a:avLst/>
          </a:prstGeom>
          <a:noFill/>
        </p:spPr>
        <p:txBody>
          <a:bodyPr wrap="square" rtlCol="0">
            <a:spAutoFit/>
          </a:bodyPr>
          <a:lstStyle/>
          <a:p>
            <a:r>
              <a:rPr lang="en-US" b="1" dirty="0">
                <a:solidFill>
                  <a:srgbClr val="0070C0"/>
                </a:solidFill>
              </a:rPr>
              <a:t>Gestalt Laws of Perceptual </a:t>
            </a:r>
            <a:r>
              <a:rPr lang="en-US" b="1" dirty="0" smtClean="0">
                <a:solidFill>
                  <a:srgbClr val="0070C0"/>
                </a:solidFill>
              </a:rPr>
              <a:t>Organization</a:t>
            </a:r>
          </a:p>
          <a:p>
            <a:endParaRPr lang="en-US" b="1" dirty="0">
              <a:solidFill>
                <a:prstClr val="black"/>
              </a:solidFill>
            </a:endParaRPr>
          </a:p>
          <a:p>
            <a:r>
              <a:rPr lang="en-US" dirty="0" smtClean="0">
                <a:solidFill>
                  <a:prstClr val="black"/>
                </a:solidFill>
              </a:rPr>
              <a:t>Our </a:t>
            </a:r>
            <a:r>
              <a:rPr lang="en-US" dirty="0">
                <a:solidFill>
                  <a:prstClr val="black"/>
                </a:solidFill>
              </a:rPr>
              <a:t>brains often ignore contradictory information and fill in gaps in information.</a:t>
            </a:r>
            <a:endParaRPr lang="en-US" b="1" dirty="0">
              <a:solidFill>
                <a:prstClr val="black"/>
              </a:solidFill>
            </a:endParaRPr>
          </a:p>
        </p:txBody>
      </p:sp>
    </p:spTree>
    <p:extLst>
      <p:ext uri="{BB962C8B-B14F-4D97-AF65-F5344CB8AC3E}">
        <p14:creationId xmlns:p14="http://schemas.microsoft.com/office/powerpoint/2010/main" val="24915163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A86ED4"/>
        </a:solidFill>
        <a:effectLst/>
      </p:bgPr>
    </p:bg>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cstate="print"/>
          <a:srcRect l="11429" r="11429"/>
          <a:stretch>
            <a:fillRect/>
          </a:stretch>
        </p:blipFill>
        <p:spPr bwMode="auto">
          <a:xfrm>
            <a:off x="457200" y="1066800"/>
            <a:ext cx="1828800" cy="1693396"/>
          </a:xfrm>
          <a:prstGeom prst="rect">
            <a:avLst/>
          </a:prstGeom>
          <a:noFill/>
          <a:ln w="9525">
            <a:noFill/>
            <a:miter lim="800000"/>
            <a:headEnd/>
            <a:tailEnd/>
          </a:ln>
        </p:spPr>
      </p:pic>
      <p:sp>
        <p:nvSpPr>
          <p:cNvPr id="4" name="TextBox 3"/>
          <p:cNvSpPr txBox="1"/>
          <p:nvPr/>
        </p:nvSpPr>
        <p:spPr>
          <a:xfrm>
            <a:off x="1295400" y="304801"/>
            <a:ext cx="7086600" cy="1169551"/>
          </a:xfrm>
          <a:prstGeom prst="rect">
            <a:avLst/>
          </a:prstGeom>
          <a:noFill/>
        </p:spPr>
        <p:txBody>
          <a:bodyPr wrap="square" rtlCol="0">
            <a:spAutoFit/>
          </a:bodyPr>
          <a:lstStyle/>
          <a:p>
            <a:r>
              <a:rPr lang="en-US" sz="2800" dirty="0" smtClean="0">
                <a:solidFill>
                  <a:srgbClr val="0070C0"/>
                </a:solidFill>
                <a:effectLst>
                  <a:outerShdw blurRad="38100" dist="38100" dir="2700000" algn="tl">
                    <a:srgbClr val="000000">
                      <a:alpha val="43137"/>
                    </a:srgbClr>
                  </a:outerShdw>
                </a:effectLst>
              </a:rPr>
              <a:t>     Gestalt Therapy</a:t>
            </a:r>
          </a:p>
          <a:p>
            <a:endParaRPr lang="en-US" sz="2400" dirty="0" smtClean="0">
              <a:solidFill>
                <a:srgbClr val="0070C0"/>
              </a:solidFill>
            </a:endParaRPr>
          </a:p>
          <a:p>
            <a:endParaRPr lang="en-US" dirty="0">
              <a:solidFill>
                <a:prstClr val="black"/>
              </a:solidFill>
            </a:endParaRPr>
          </a:p>
        </p:txBody>
      </p:sp>
      <p:sp>
        <p:nvSpPr>
          <p:cNvPr id="80898" name="AutoShape 2" descr="data:image/jpeg;base64,/9j/4AAQSkZJRgABAQAAAQABAAD/2wCEAAkGBhEREBQQEhAWFRIUFxQWFxgVFRYWFRkVFRQbFhUSFxIXHCcfFxojGRYYITIgJSgpLCwvGCAxNTAqNSYrLCkBCQoKBQUFDQUFDSkYEhgpKSkpKSkpKSkpKSkpKSkpKSkpKSkpKSkpKSkpKSkpKSkpKSkpKSkpKSkpKSkpKSkpKf/AABEIAOEA4QMBIgACEQEDEQH/xAAcAAEAAgIDAQAAAAAAAAAAAAAABQYEBwEDCAL/xABGEAACAQMCBAMGAgUJBgcBAAABAgMABBESIQUGEzEiQVEHFCMyYYFCcVJVkZTTFRcYM0NikqGiNFNyscHSCBZEY4LR8CT/xAAUAQEAAAAAAAAAAAAAAAAAAAAA/8QAFBEBAAAAAAAAAAAAAAAAAAAAAP/aAAwDAQACEQMRAD8A3jSlKBSlKBSlKBSlKBSlKBSlRPNHM0HD7Z7qdsIowAPmdz8saDzY4/6nYUEm8yggEgE9snGT6D1r7ryLzHzHfcUuJb8h9MOG+Hq0W6FsIAw+XfHi7k5Nbz9kftOHEYvd5zi8iXfyEqDbqgfpdtQ+/Y4AbHpSlApSlApTNcaqDmlKUClKUClKUClKUClKUClKUClKwOPcRNvazzgZMUUsgH1RCwH7RQUr2g+2O34Y5t40690BuoOlEyMjW+5zjfSPvitew/8AiPvg+Wtbcp+iOorY+j6j/wAq1TeXbyu0rsWd2LMx7lmOST9zUtwLkq+vUaS1tmlVW0sVK7NjOCCR5Gg9N8ie0W14rGWiykqAdSJiNS/3gR8y/UffFWuvOns99nnG7LiEFz7oyIrhZMyRbxPtICoffY5/MCvRQoOaUrg0GNxLiMdvE80rhI4wWZm7AD/928681czcwXnMfEUt4FPSDEQx+Sp+KeXHY43J8hgD63X2t2XGeIze7W9jL7nEdjlF6rj+0OX+UfhB/M7na6+zL2dR8Kt/Fh7qUAyuOwx2iT+6P8zv6ABI8n8j2/D7L3NVDhgeqzKPiswwxYfo42C+Q+9aM9onI0/A7xL20ZlgL6onG5ifv0WPmMZxn5hkHzz6XrC4xwiK6ge3nQPFIpVgfTyIPkQcEHyIFBXfZxz/AB8Vtupss8eFmjB7N5Ovnoby9Nx5Vbwa87J7OeM8I4l1rCJp40PhcFQJIm7xSKWHpg/kCPKt/wDDbppIUkeJomZQTG+NSHzUkHBx6igyqUpQas9qvtf/AJPb3O1CtdYBdmGViBGQNP4nI3wdhtnPatNS+1Hi7PrPEZge+A2lf8CjT/lVm497HeNXNzPctChMskj7zx5IZiQO+22B9qrXNns0veGxLNciIK7aBplVmzgn5e52HceooNkezP24SyzJZ8QKkyEKk4AXxHYLKo2wT+IY37+o3cK8Pg43HevZ3LF20tlbSv8APJBC7f8AE0ak/wCZoJOlKUClKUClKUClKUClKUCsbiVis8MkLfLKjxn8nUqf8jWTSg8X8xcBlsrmS1mXDxsR9GH4XX1Vhgj86tvsa50NhfrG7Yt7krHJnsrZ+HJ9mOD9Ca9Bc2ciWXEkC3MWWXZZFOmRfoHHl9DkfSqRB/4c+Hh9TXFwy/o5jH2LBc0G1xXNdVrbiONY1zpRQoySxwowMsdyfqa7aBSlKBSlKBSlKBSlKBSlKDgmvMXtv5q984k0SHMNrmJcHYvnMrf4gF/+Ar06RVTuPZRwh5DI1hHqJycFwCc5zoDY/wAqDzjyDyNNxO6WJFIhUgzSY8KJncZ7aiNgP+gNet7eFURUUYVQFA9ABgD7Cunh/DIreMRQxJHGOyooVR9hWVQKUpQKUpQKUpQKUpQKUpQKUpQKUpQCa61uELFAwLLjUAdxq+XI8s4P7Kr3PPPNvwu3Mspy7ZEUY+aRh5D0UZGW8s+pArVfsTfiF5xS44i7nouGE5I8EjnBjiT00DB2+UbfioN80pSgUpSgUpSgUpSgUpXBOKDmla15M9scN7fz2b6UBkYWr9hIg2Ctns5xqHrnHcb7JzQc0pSgUpSgUpSgUpSgUpSgUpSgUpSgVEc0cyQWFs91O2ETsB8zsfljUebE/wDUnYGs7iPEI7eJ5pWCRxqWZj2CqMk15c5953k4xeqNYitlbTEJDhEUnBmkxnxHue+BsKDKt4b7mbieW8KDGojJjghB2UepP7WOfIHHpHgPAobO3S2gTTHGMAeZPcsx82J3J+tUPknmTgPDLVbeLiEJb5pHOrU7kbsfDsPIDyH3zYf51+D/AKwi/wBX/bQWylVP+dfg/wCsIv8AV/21OcG4/bXkZltpklQHBKHOD6EdwaCQpSlApSlApSlArgisPi/GYLSIzXEqxRKQCzHAyTgD6moD+dfg/wCsIv8AV/20GqfbH7NDaSfylZoVhLBpFTboyZyJVx8qE/4T9CMXr2Re04cRi93uGAvIl38uqg/tAP0h+Ifcd9pif2ocFdSjX8LKwIYHUQQRgggruCK8+81x29hfrccLvVePV1IihOuI53jbI3XfAPmNj55D1lSqj7N+f4+K2ofZbiPCzRjyY9nX+42NvTceVW6gUpSgUpSgUpSgUpSgUpSgUpSgiuaOXkv7SWzkJVJVAJX5gQwZSPyKjatTf0aF/Wbfu4/i1u6lBpH+jQv6zP7sP4tP6NC/rM/uw/i1u6lBpH+jQv6zP7sP4tWnkH2TycJuOrHfmSN1KyxmLSH80YEOdJU+e/n61sWlAFKUoFKUoFKUoKV7R/Z4/FxFH74YIoyzFRFr1OdgxOtewyMfU1Rv6NC/rNv3Yfxa3dSg0j/RoX9Zt+7D+LT+jOv6zb92H8Wt3UoKN7OfZZHwhpZBcNNJKFUkqEUKDnAQE7588+VXmlKBSlKBSlKBSlKBSlKBSlKBSlKBSlKBSlKBSlKBSlKBSuM1zQKVwDXNApSlApSlApSlApSlApSlApSlApSlApSlApSlApSlApSlApSlArE4vxJLeCW4k+SJHkb1wiliB9dqy6r3tB4e8/C7yKPd2hfSB3JA1afvjH3oNH8ne2K4HFjcXchMFwRG65OiFNXwyg8gmd/Mgk962/7Teel4bYmVCDPLlIRnPiIyZNu6qDn6kqPOvKBrP4rx64uViWaVnEEYijB7Kg7Af/ffYelBtT2Fe0Cb3r+Tp5C8c2toi51FZR4mUE/hYBjj1/M1v4V5S9jnDnl4za6RtGWlY+iohyfuSB969WCg5pSlApSlApSlApSlApSlApSlApSlApSsaDiEbySRK4MkWnWo7rrGpM+mRvQZNKUoFKUoFKi15ltzdGyEhM4+ZVSQhcprAeQLoUld8Eg9vUV9ca5itrNQ1xOkYY4XUfEx9FQZZvsKCSpUPZc22c3T6Vwj9V2jTQS2ZEQyPGcDwsEBOGxUxQK4Nc0oNK+0P2ENNM91w9lUuSzQP4V1HuY37DJ30nA37+VUey9hnGHcI1usa53d5YyoHrhCSfsK9RUoKd7OfZvDwmI4bqXEgHUkIxsNwiD8Kg/cnv5VcaUoFKUoFKUoFKUoFKUoFKUoFKUoFKUoFUXh/G7a34txMT3MURb3LAllSPIFuckaiM96vVY0/DIXOp4Y2b1ZFJ/aRQal5j5izcTXFvciJorqKIB7+UySYkjDCKwHwuiyse+cjLbVn8c4hfLdXVnBLJrt5W4kCWPitliRlswf0Wn6i6e2BWyv5Kg19ToR6yApbQurSOy6sZwMDau/pLnVpGSME4GcDsM+m5/bQV3kK8ae2ku2dmW5nnliDE+GDX04VVT8oKRhserH1ql8W4swS9uDeSLxGG8aK3gE7KCglVYIRaatMiyRnUSVJOonPh22vHGFAVQABsABgAegArpfh0JkExiQyqMByilwPQPjIFBUuTeFKt/xKUPLkXZUKZpDHh7aFyTEW0k5OAcZAAAwABXF7fQ2/HOpdMqCS0RLaSQhYwyyuZ41dtg5DRn1IH2q5pEoJIUAk5OABk4xk+uwr4u7KOVdEsaup/C6hl/wsMUFK4nxS2nveHvbPHJi7uFdoiCDKOHybFxszBSgzk47eVQXA+KErw24S8llvricLdQtMzDSVc3CtaE4hERUYIUY0gb6q2jFZRqFCxooT5QFAC576QBt3PavmPhsKyNKsSCRvmcIodvzcDJoNV8D4m6zdN7l7ieaG7ZJ7e/aaKTSjMpey/8ATkAjTpGAQBmpPgnNCzPwSJLwSSPBIZ1WUMxZbIHMyg5JEgb5vMGtg2/DIY2Z44Y0ZvmZUVWb8yBk0g4ZDGcpDGpJLZVFU6iMFsgdyPOg1VC9xHwW3vvfLh5J/d0meS5dY44HmAdlYKelsApl0swDE5qd5fIEV+sl+i23RRvgX0l3JbZSQSSi4kQMmQoYDfBQnzq+i3QLoCjTjGnA049MdsV02/DIY1KJDGiN3VUVVOe+VAwaDnh2npR6HLroTS5OSy6Rhy3mSN8/WsmuFUAYAwB6VzQKUpQKUpQKUpQKUpQKUpQKUpQKUpQKhZeaoRKYsSYEnSMgjPSExGRD1P0jkD0ycZztU1Vfl5VzKT13ELSi4MWlcdYYIPUxq0awH0/peeNqDtsucLSZIXjnRhMQAAyZUmPqlXGrwkLuR5VkHmez0h/e4NLNpVuqmCwAJUHO5wQfyI9arX83xwkTSmSMhEkc4RxFDbSwRRJGqkE/GYlyft2AzeH8j9BkkjuNMi6lZhDEA8biIFWXHzfATx/bGMABKcN5rs51jaO5jPWGY1LAOfpoO+djtjyNZE/HraOQxPcRLIFLFWkUMFClyxUnIGlSc+gJqGsOS+lJAwuH026hFAUKzRJq6cUki7yKA3ZgdxkYJOcXivJ0s9zIepotpTI7jUGYyPZtaalQxgrhWzu5Hh7DOwT6cz2ROBdwElWfAlQ+Bcln2PYBW3/un0Nfd1zDaxECS5iQk6QHkRTq0q2nc99MiH8mB86h+I8kRzSu7SuIpPE0YCf1nuxtQ4kxlR0m+XtkA9sg4F3yBLI/iuyVkW5SdumgdlnhtodCLgqo0W/zbkE+fkFnk5gtVMgNzEDF/WAyICmTp8W/h3IG/mQKw15wtfd4rppdEMziNGYYBYswG42AOgnPbFRf83sas7pMVPUMsZ6aM6OZxOQXb501j5dtsb5AIzo+VAtrDbrM2qGQSrIVUkuJGfJTtg62GNu9BIHmS0Acm6hxEwST4qeBySoRt9iWBGPUEeVdd3zXZxoXa6iwIzNs6sxi069aqDlgV3GO9V6TkF4grwTM0sRQQaykaxoplOkt0n6h+O4yV9Ox3Kz9mqBAHlyWhWOTCKT1PcxaGSORhlPAO2P2AkUFgs+a7SR3jW4j1JvguoynSWXqLvuml/m+h9K7ouY7RigW6hJkJCASJlyCAQoz4iCRsPWom95KSdHWaZmMrOzlVVcl7H3NsDcDw+Lz327V2cE5RW2l62sM+mRTpjWMEu0ZLkDJ1YhUZJ/5AAJWbjtsjOj3EStGutwzqCqgAlmydgAy7+WoetLXjttKwSO4idiuoBJFYle+oAHcYI/aKgeI8iLNPLO9xIeosihSAdIkRUZVY/h8GQvbLHvmsyDlJEvGuw3zsX0lFJDtEIiVkO6jSo2/MZxtQSEvMFqpcNcxAxkBwZFBUk6QGGdiTtj12o3MNoDg3UOdHV/rE/q9Orqd/l0757Y37VBXvIayvI5nYapVlVQo6ayBidbRZwzEMwLDSTnJJO9dH820PjAcBXjKECKPKsbb3bXGR/VjR+ED1GcEghaYeLwPEZ1njaEZzIrqUGn5suDgYrqj4/asY1FzETLnpgSLlsEqdIzv4gR+YI8qxp+Xg0VzGsrobly5ZdmQlETCkeXwx9dz271GcN5GELwuLhvhNIx0qEL65nlMbMp3j1SnwHI2yMEkkLF/KcPV6HVTq4zo1DXjGc6e/bevluMQAkGeMEEjGtc5VlRhjPkzov5sB51Fycqhr5b0zOdJ1KhAIUmAwkK53VMHVpH4iSc526LnkaF7v3su4fqxS4GNPw1AMf8Awsyxuf70a+lBm2XONlJB7wLqJY/Bq1yIpQuMqj7+FtjsfQ+hrtHMtsCwaZECuIwXZVVmMaSjQSfENMq7/Wor/wAjhREY7hkkgSBI30I2Oik8eoowwdS3L/kQD65xZPZrBpRVkOEXpgSIkimIwQQlSp2Jxaoc9t22IoLpmlY9rEyghnLks5BIAwrMSqbDfSCBnucb1kUClKUClKUClK15x7gV+biYw6+mGbpESYBF7GIZzjO3RZTKP+Lag2HSqlywt8tzMtwz9EdQIpVemFWbEBjkByfg9wcnO5IOxh7KDikZtog04RDpcsscupxMNQY5BMJizpbOd2ychRQbEJoDVEEfFFRA73DK4t2lKC36yErP1o4sqBgMttnOThmIPfGZ/J9ytpwwDrK8PREyxlC3+yvGQ4OQyiUqDjOxJ8sgLhQGqby97+0FwLjqljCmkSiIN7wY366x9Pbpa9Gkn674qDj4nxHrG1SR+usD/DQ2zIgWGHpnTuyyanbOvwnyyMUGzqVRLheKpIiK8zKsjBGxAQ6+8rvcnAwnQLYKgHIPnjPxPFxdTbkTSkMC0mEhbTJ1FxEyqBiPp6t898kntQX6lUvmfjE8V9BEkrhXNsERDB4y1zpuDKj/ABCoixgoMDxE9qiFv+KKqrKblTJKoUIsDTZ91neSJWYaWVZEi8RCjGcbUGy6VU+W2v8A3l/etZXppk+BYlkCxhlRVBLgt1G1au2xUHFR9ivFJJXV2miiaWPf4JZEzP1AjkHUuBBvp/Ftvk0F7JrmqJYRcRe5tGuVmwhiZsdEQAGwdZWfT4jL7w7DA8ONJHrWRxeS/wCrcaPeMa4un0lg6Xu3wuqyF/EbjebAO2w2xigudcE1RoLbikgQtNPGMxDYW4YxtcTB3kyhxILfok4wA2cCsM3HEpJDAWlLLEiyLphEWHhl1s7AZEjMI8aTgE9gM0GxQa5rW0lnxVg8ZadURYtKxiMApG0LDRKTnq4WUEHOSTnAwam+XnvzeSddpOj49IZEC6NS9Bg64IfRnUMHcnthchbqVQbl+JaW3u9XWk6nSW2IEeJeh7tqG6k9HVqycHfHiwvbPiskUmp5NToylIzEqgizjfVG2NQJuRIoJOMHyGCAv1KoEk3FepIYxORpcoHWAKYxChiwcA+8GXWGB279hpqV4T79Lch5DLFbjrMFIiBb4wESPszAdPJwCD6nO1Bac1zVGuuG3wuZGiDorySeNemWCST2ALLrzj4SXB7fhO2cZ6z/ACsJ4wXl6a5AIjifWFnlBMoyoDGEQkHKjJJ75FBfaVXOULi6EQS6SUuS/wAR+nuqqmCUXBj1Mz4TxY0N4saasdApSlAqlz8cuBczxQyo7e8rGolGpIkFi05wI9LHMiMu7H/Le6VW5+aTrYJA/TW4W3Mp0FWfqKjqqawwwWPiIx4Dt2yGJxXj8/TsJkZYUuATIHXVu9sZI4w22ltew9TjY9jDvzrew28QdIWlZYD1XykeJLZpMOXdRrLIRq1Ab7KT4TLvzw7QPJHZyhhbe8ku0OlI3RzCzhZMsGMbZVdwB5Eivr/z4uZAtrcOItSl0QlC6OiSDV5AFyc+kbnGwyHbx3j88QhaNFJkhZtJJZA5lto1yVGSAJmO2O1Rs/N93EjmVYf7ZVZUfSGgvI7YtIHkUBHEmrdlChTksKtthfiaFJlwA6hgNStjI/SQkN+YNV3g3PYkSISwOkzxRSEAoVIkt5Jw6kOcA9CQAHcbZ75oI2Dn+4YwEwxjqLGdGmQvKz9TUYXzpABjUYOo5fv21SPL/N0s1lcXUqx5iTWOj4/7HqFGiWRjrU5GNQJ9FO1dvD+IQ3DTXktqF920lJCQ7aDbLNnSCcOFlYfk2Ae9IefYyr67eVGSOSYqTGx6aQrMpDKxGWVsYzsQc+RIQI57ujokzCMC4TQMlbhke36awlHYCQiVgMM67HuM4zIufZwZXeJGihOqURrIZYoxO8JRwT4pcBZMADwhtj4WNisuYuos8nRkWODX4iUw5QZZVUMW2HqB3qJPP3gYm0ljwrEFjEy6vdWu0UqkmTmNT6b7Z3zQdVlzlcC6MNzHDCkceqXL4dcWwneVcvl4w2pNkx4CdWfDWXzbxaeJ4OlIqRSR3WolM5kWINCqt+Fz48DzwdjXVec5QkPFNayMh1xqD0iszpLHCYwpfw5eZBlsDvntv3cN5yLyRwywMjySToDlRGDHcSxLGHLYkkCxAlV38QIGDsEFcc73sMMaskLSYUmR8xxHNskyoxd1AdizDOr8BIUnwjK4tzlexLrEUAVprmNC5ZVAt3dQJJHdVDSaRjHbSxw+wHfx/nG5t3utMadOFZBGWBYtKli93liJBpXwgY0/ffaWXjz9B5SBlbo24wD8vvYtwd2G+DnOfrg9iGHzXzZJa9DQikyjUysO6howyJJrXx/E2AVycZwACajeJ85XkQQ9OALI9zpLkoumCbpiNneRR1HHiGM40nCv5WDgfM4uiwEMkZEaSqHKHXHIzqrAoxxvGdjvuPrUVw/niVjC0tqVjlgs5GZHQ6GupWiUnL5ZCQuMDI3z5Cgz+P8AHJ4J0SNEMYVHk1ByxDXCQlUIOAQHLZIPy/cdPKnM0108iOqDSqvhA+YmLuhtptR3kGgE4x37dicngXNi3UUkqwTRoiLIpkXSHRlLBlPbOF3Hlld96jh7QQUYm0ljwhYFzEwybVrqMFUkycojfkRjPnQYVjzPevbK2uJmS3gklZUZX6skjRtFpyVVlK+Lbz+UbY+7bnW5mmkhjSP+tjjRnR/CryzIwljWUnUOkpwShOrdRtUjPz2qGRTbyloioPygkE4M2ktlYf8A3O3bcZr5PPQBbMLuoLsWQx4SJBDqckyfE3nHy9wDt2yEPd89XLJgKkTPASq6ZDKXNjJcdeJj4dCyJowQTkHONgeybnu6WSdBHAoiyFEkio/hkiUSsrSDKurswz012UazkkTPCeJ29zelhakSqjtHMxQ6kSUwMygMShzkbgHB8s4rHtufgVUm3kbKg6gUVAzrKyJpLlt+iRncDI+wdnEeaJEs7adTGhnxqkmSRYk+C8mWjDahqKBR4u7Ddtgc3lfjNxdF5JIlijHTAQhuqHaCKVgzE42MjLsPw/mKh7D2gkQq9xA2orlmj0hBI1q12sIUyFieivzdskdt8Zz87Msixe4za2ZEA12+zyI8iKT1cbpGTkZAyBv5BadNNNU299o6CMtFA7kwGZCdOjV7t7yIZCD4G6e+M529CCci7556TSq9vIWi6jyKpjzHDFBDLLIWL4kI94XZdzvttkhatIrmoPhPM4nmaLoug+MUZihDiCboSEBWJXDY+YDINTlApSlAqoTcW4WJZpZIgkqSmN3a3fUzxKJC6lVOoKEVi/kEUnA05t9V6/5JhlZ36syM7s+Y3UY6kYjlVSVOA6hcjyKgrpNB8cTt+HL0BNDG2UKQgRGQ9IKMqojUkRgEbnwjI9aj24lwV21lYi0pA1GGQasPGoctowF19Nep2yAM5FT1zy7GxhZHkiMClEMTAfDOnVEdQOVPTT6jTsRWGeRrf4GCwNugjU+BiYwwYI2tD5juuk7nfegw7fjXD7eUpGH6kskNuyLFJ4NMMhiXplQVixFJggEZLHtkhYW/CJoZY4YIXij0yOghOMBGWORVK5kUqrqpXIIBArvsuQLeE6keQMHjdTlMr0+qFA8Hiys8iktqYhtznes7gfKsNojxxFtDBVCkJ4VUEKoZUDNgNjLFjsN6CJ4RzJYBFmMXu7Txa8NE41RRRMy5fRpJEMZOkZOBtkVim44KYXiW3iKJrkMbW7xjUsQLDMiAaukV276CNtNSD+zu1LA5kwIhFjUvYWzWudRXUD0nOwIXO+M5zm3vKMEusMX8bMxw2N3thbHy/wB2o++9BiwcetVSZGi0RqZOoAhfPx5oCxSME4YwMc47Heuyzk4fcM0UaRvhUZsRto0tAEQ6yuneCUADOdLHyzS75Gt5Mks4JcSZBU4bqzy/KylSNV1L3Bx4cYKg1IcH4FHaoY4y2k9P5jk/DhSFf9ES/fNBXrrjnCyseqFWhlW4OswSFNOI5JGwUyyMCrFx4fDnO1d4uOFW8mBGkckGMAQSBhrl0AxgJ8TMs2MrneU+td8HIVsquuqQ9QTqxyi568axyHSiBQdKLvjOck5NdNz7P4i7yRyyJI7q2fAdP/8AVFcvpOnJJaIYLltOcAYGKDm441wqQ4kaJurljqjbHiR7c9QlcIxRJY9L4J0suNqz7e6tJLdpVjJh1dU/AkBL6hKJBEU1MS2lwwBz3rFh5Dt0dZFaQOBhmyjM51vJ1GdkLBtcjnKFc5x2AA7oeTIFtJLMF+nIxZj4AdWVOVVVEajKA6Quk75B1HIdNhx7hytH0SqtIiRqVikACCZokjZtOIwJtagMR4ifWuvgs9hK8qW8C6EWCTUIyiN8aV4ympRqVZIy4YZXLZBrJtOSbeNdILndDuw3KXTXY2VQB8VzsABjYYrv4LyxHa6gjyMCkcQEjBgkUWrpxpsDgB2GTk9sk0EPZcf4VCp0KsXVRGdUgkIOqET6C0aFWIjkL4B2BJxjNZNxfcLQtG6xjTGHIMTaTGI1hBQ6cSDROqALnaQL51lQcmW6IsYL6V7eLf8A2QWffH+6Ufff6VHyezm3Ado2bWUCprPhUjpFX1IFckGCMjxYGDgAHFB8vecHYgMkeqZt9ULqdQlMXxNSZiJl1L4tOTnvUnwuCxuoy8UKGNwRkwsgZHVG2DqNSMqxnIyDpX0rA4dyAiaJJJmedS7O4CePVO84XxqxXS0jAMpVvr5CS4LytHan4ckm7O7DKBXZ1VMsiKq7BAdgNySckk0HPC+VYLe4muUyZJvmJWNQBqL4AjRc+I921E4G9ZKcAtgMCCMDbbQPwhgv7A7f4j61IUoIs8sWZbX7tFqEfSzoXPT0FOn27aCV/IkdqyW4VCWDmJS4KsG0jIZFKK2fUKzD7msulBFDlWzDavdYtQTp56a/J0+lo7dun4fy27Vw/KlmwVWtYiFIYZRThgqrq3/uoo/JR6CpalBiw8NiRgyxqrDXggAEdR+pJ/icaj6nesqlKBSlKBSlKBSlKBSlKBSlKBSlKBSlKBSlKBSlKBSlKBSlKBSlKBSlKBSlKBSlKBSlKD//2Q=="/>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 name="TextBox 8"/>
          <p:cNvSpPr txBox="1"/>
          <p:nvPr/>
        </p:nvSpPr>
        <p:spPr>
          <a:xfrm>
            <a:off x="1447800" y="2438400"/>
            <a:ext cx="7467600" cy="4708981"/>
          </a:xfrm>
          <a:prstGeom prst="rect">
            <a:avLst/>
          </a:prstGeom>
          <a:noFill/>
        </p:spPr>
        <p:txBody>
          <a:bodyPr wrap="square" rtlCol="0">
            <a:spAutoFit/>
          </a:bodyPr>
          <a:lstStyle/>
          <a:p>
            <a:endParaRPr lang="en-US" sz="2000" b="1" dirty="0" smtClean="0">
              <a:solidFill>
                <a:srgbClr val="7030A0"/>
              </a:solidFill>
            </a:endParaRPr>
          </a:p>
          <a:p>
            <a:endParaRPr lang="en-US" sz="1600" dirty="0" smtClean="0">
              <a:solidFill>
                <a:srgbClr val="7030A0"/>
              </a:solidFill>
            </a:endParaRPr>
          </a:p>
          <a:p>
            <a:pPr>
              <a:buFont typeface="Wingdings" pitchFamily="2" charset="2"/>
              <a:buChar char="ü"/>
            </a:pPr>
            <a:r>
              <a:rPr lang="en-US" b="1" dirty="0" smtClean="0">
                <a:solidFill>
                  <a:srgbClr val="7030A0"/>
                </a:solidFill>
              </a:rPr>
              <a:t>Open dialogue to understand the depth of who you are; </a:t>
            </a:r>
          </a:p>
          <a:p>
            <a:r>
              <a:rPr lang="en-US" b="1" dirty="0" smtClean="0">
                <a:solidFill>
                  <a:srgbClr val="7030A0"/>
                </a:solidFill>
              </a:rPr>
              <a:t>embrace it</a:t>
            </a:r>
          </a:p>
          <a:p>
            <a:endParaRPr lang="en-US" b="1" dirty="0" smtClean="0">
              <a:solidFill>
                <a:srgbClr val="7030A0"/>
              </a:solidFill>
            </a:endParaRPr>
          </a:p>
          <a:p>
            <a:pPr>
              <a:buFont typeface="Wingdings" pitchFamily="2" charset="2"/>
              <a:buChar char="ü"/>
            </a:pPr>
            <a:r>
              <a:rPr lang="en-US" b="1" dirty="0" smtClean="0">
                <a:solidFill>
                  <a:srgbClr val="7030A0"/>
                </a:solidFill>
              </a:rPr>
              <a:t>Closure</a:t>
            </a:r>
          </a:p>
          <a:p>
            <a:pPr>
              <a:buFont typeface="Wingdings" pitchFamily="2" charset="2"/>
              <a:buChar char="ü"/>
            </a:pPr>
            <a:endParaRPr lang="en-US" sz="2000" b="1" dirty="0" smtClean="0">
              <a:solidFill>
                <a:srgbClr val="7030A0"/>
              </a:solidFill>
            </a:endParaRPr>
          </a:p>
          <a:p>
            <a:pPr>
              <a:buFont typeface="Wingdings" pitchFamily="2" charset="2"/>
              <a:buChar char="ü"/>
            </a:pPr>
            <a:r>
              <a:rPr lang="en-US" b="1" dirty="0" smtClean="0">
                <a:solidFill>
                  <a:srgbClr val="7030A0"/>
                </a:solidFill>
              </a:rPr>
              <a:t>an existential psychotherapy of self-responsibility</a:t>
            </a:r>
          </a:p>
          <a:p>
            <a:pPr>
              <a:buFont typeface="Wingdings" pitchFamily="2" charset="2"/>
              <a:buChar char="ü"/>
            </a:pPr>
            <a:endParaRPr lang="en-US" b="1" dirty="0" smtClean="0">
              <a:solidFill>
                <a:srgbClr val="7030A0"/>
              </a:solidFill>
            </a:endParaRPr>
          </a:p>
          <a:p>
            <a:pPr>
              <a:buFont typeface="Wingdings" pitchFamily="2" charset="2"/>
              <a:buChar char="ü"/>
            </a:pPr>
            <a:r>
              <a:rPr lang="en-US" b="1" dirty="0" smtClean="0">
                <a:solidFill>
                  <a:srgbClr val="7030A0"/>
                </a:solidFill>
              </a:rPr>
              <a:t>focuses upon the individual's experience in the present moment</a:t>
            </a:r>
          </a:p>
          <a:p>
            <a:endParaRPr lang="en-US" sz="1600" b="1" dirty="0" smtClean="0">
              <a:solidFill>
                <a:srgbClr val="7030A0"/>
              </a:solidFill>
            </a:endParaRPr>
          </a:p>
          <a:p>
            <a:endParaRPr lang="en-US" sz="1600" dirty="0" smtClean="0">
              <a:solidFill>
                <a:srgbClr val="7030A0"/>
              </a:solidFill>
            </a:endParaRPr>
          </a:p>
          <a:p>
            <a:r>
              <a:rPr lang="en-US" sz="1600" dirty="0" smtClean="0">
                <a:solidFill>
                  <a:srgbClr val="7030A0"/>
                </a:solidFill>
              </a:rPr>
              <a:t>Perls talking about being whole, a way of being the obvious, the now and awareness, to understand the life script   http://www.youtube.com/watch?v=T3jYcDbcpUs&amp;feature=related</a:t>
            </a:r>
          </a:p>
          <a:p>
            <a:endParaRPr lang="en-US" sz="1600" dirty="0" smtClean="0">
              <a:solidFill>
                <a:prstClr val="black"/>
              </a:solidFill>
            </a:endParaRPr>
          </a:p>
          <a:p>
            <a:endParaRPr lang="en-US" dirty="0">
              <a:solidFill>
                <a:prstClr val="black"/>
              </a:solidFill>
            </a:endParaRPr>
          </a:p>
        </p:txBody>
      </p:sp>
    </p:spTree>
    <p:extLst>
      <p:ext uri="{BB962C8B-B14F-4D97-AF65-F5344CB8AC3E}">
        <p14:creationId xmlns:p14="http://schemas.microsoft.com/office/powerpoint/2010/main" val="259002617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A86ED4"/>
        </a:solidFill>
        <a:effectLst/>
      </p:bgPr>
    </p:bg>
    <p:spTree>
      <p:nvGrpSpPr>
        <p:cNvPr id="1" name=""/>
        <p:cNvGrpSpPr/>
        <p:nvPr/>
      </p:nvGrpSpPr>
      <p:grpSpPr>
        <a:xfrm>
          <a:off x="0" y="0"/>
          <a:ext cx="0" cy="0"/>
          <a:chOff x="0" y="0"/>
          <a:chExt cx="0" cy="0"/>
        </a:xfrm>
      </p:grpSpPr>
      <p:sp>
        <p:nvSpPr>
          <p:cNvPr id="2" name="TextBox 1"/>
          <p:cNvSpPr txBox="1"/>
          <p:nvPr/>
        </p:nvSpPr>
        <p:spPr>
          <a:xfrm>
            <a:off x="1371600" y="381000"/>
            <a:ext cx="6172200" cy="892552"/>
          </a:xfrm>
          <a:prstGeom prst="rect">
            <a:avLst/>
          </a:prstGeom>
          <a:noFill/>
        </p:spPr>
        <p:txBody>
          <a:bodyPr wrap="square" rtlCol="0">
            <a:spAutoFit/>
          </a:bodyPr>
          <a:lstStyle/>
          <a:p>
            <a:r>
              <a:rPr lang="en-US" sz="3200" b="1" dirty="0" smtClean="0">
                <a:solidFill>
                  <a:srgbClr val="0070C0"/>
                </a:solidFill>
                <a:effectLst>
                  <a:outerShdw blurRad="38100" dist="38100" dir="2700000" algn="tl">
                    <a:srgbClr val="000000">
                      <a:alpha val="43137"/>
                    </a:srgbClr>
                  </a:outerShdw>
                </a:effectLst>
              </a:rPr>
              <a:t>Gestalt Psychology</a:t>
            </a:r>
          </a:p>
          <a:p>
            <a:r>
              <a:rPr lang="en-US" b="1" dirty="0" smtClean="0">
                <a:solidFill>
                  <a:srgbClr val="0070C0"/>
                </a:solidFill>
              </a:rPr>
              <a:t>A theory of mind </a:t>
            </a:r>
            <a:endParaRPr lang="en-US" b="1" dirty="0">
              <a:solidFill>
                <a:srgbClr val="0070C0"/>
              </a:solidFill>
            </a:endParaRPr>
          </a:p>
        </p:txBody>
      </p:sp>
      <p:pic>
        <p:nvPicPr>
          <p:cNvPr id="3" name="Picture 2" descr="gesalt.jpeg"/>
          <p:cNvPicPr>
            <a:picLocks noChangeAspect="1"/>
          </p:cNvPicPr>
          <p:nvPr/>
        </p:nvPicPr>
        <p:blipFill>
          <a:blip r:embed="rId2" cstate="print">
            <a:biLevel thresh="50000"/>
          </a:blip>
          <a:srcRect b="26667"/>
          <a:stretch>
            <a:fillRect/>
          </a:stretch>
        </p:blipFill>
        <p:spPr>
          <a:xfrm>
            <a:off x="838200" y="2971800"/>
            <a:ext cx="3295650" cy="2416783"/>
          </a:xfrm>
          <a:prstGeom prst="rect">
            <a:avLst/>
          </a:prstGeom>
          <a:ln w="25400">
            <a:solidFill>
              <a:schemeClr val="accent6">
                <a:lumMod val="75000"/>
              </a:schemeClr>
            </a:solidFill>
          </a:ln>
        </p:spPr>
      </p:pic>
      <p:sp>
        <p:nvSpPr>
          <p:cNvPr id="4" name="Rectangle 3"/>
          <p:cNvSpPr/>
          <p:nvPr/>
        </p:nvSpPr>
        <p:spPr>
          <a:xfrm>
            <a:off x="4267200" y="4038600"/>
            <a:ext cx="4572000" cy="2308324"/>
          </a:xfrm>
          <a:prstGeom prst="rect">
            <a:avLst/>
          </a:prstGeom>
        </p:spPr>
        <p:txBody>
          <a:bodyPr>
            <a:spAutoFit/>
          </a:bodyPr>
          <a:lstStyle/>
          <a:p>
            <a:r>
              <a:rPr lang="en-US" dirty="0" smtClean="0">
                <a:solidFill>
                  <a:srgbClr val="0070C0"/>
                </a:solidFill>
              </a:rPr>
              <a:t>Objects grouped together are seen as a whole.</a:t>
            </a:r>
          </a:p>
          <a:p>
            <a:r>
              <a:rPr lang="en-US" dirty="0" smtClean="0">
                <a:solidFill>
                  <a:srgbClr val="0070C0"/>
                </a:solidFill>
              </a:rPr>
              <a:t>We ignore gaps and fill them in.</a:t>
            </a:r>
          </a:p>
          <a:p>
            <a:endParaRPr lang="en-US" dirty="0" smtClean="0">
              <a:solidFill>
                <a:srgbClr val="0070C0"/>
              </a:solidFill>
            </a:endParaRPr>
          </a:p>
          <a:p>
            <a:r>
              <a:rPr lang="en-US" dirty="0" smtClean="0">
                <a:solidFill>
                  <a:srgbClr val="0070C0"/>
                </a:solidFill>
              </a:rPr>
              <a:t>In this design- there are no circles and triangles,</a:t>
            </a:r>
          </a:p>
          <a:p>
            <a:r>
              <a:rPr lang="en-US" dirty="0" smtClean="0">
                <a:solidFill>
                  <a:srgbClr val="0070C0"/>
                </a:solidFill>
              </a:rPr>
              <a:t>but our minds complete the missing information</a:t>
            </a:r>
          </a:p>
          <a:p>
            <a:r>
              <a:rPr lang="en-US" dirty="0" smtClean="0">
                <a:solidFill>
                  <a:srgbClr val="0070C0"/>
                </a:solidFill>
              </a:rPr>
              <a:t>to create the familiar shapes</a:t>
            </a:r>
            <a:endParaRPr lang="en-US" dirty="0">
              <a:solidFill>
                <a:srgbClr val="0070C0"/>
              </a:solidFill>
            </a:endParaRPr>
          </a:p>
        </p:txBody>
      </p:sp>
      <p:sp>
        <p:nvSpPr>
          <p:cNvPr id="5" name="TextBox 4"/>
          <p:cNvSpPr txBox="1"/>
          <p:nvPr/>
        </p:nvSpPr>
        <p:spPr>
          <a:xfrm>
            <a:off x="2209800" y="1676400"/>
            <a:ext cx="5867400" cy="923330"/>
          </a:xfrm>
          <a:prstGeom prst="rect">
            <a:avLst/>
          </a:prstGeom>
          <a:noFill/>
        </p:spPr>
        <p:txBody>
          <a:bodyPr wrap="square" rtlCol="0">
            <a:spAutoFit/>
          </a:bodyPr>
          <a:lstStyle/>
          <a:p>
            <a:pPr>
              <a:buFont typeface="Wingdings" pitchFamily="2" charset="2"/>
              <a:buChar char="Ø"/>
            </a:pPr>
            <a:r>
              <a:rPr lang="en-US" dirty="0" smtClean="0">
                <a:solidFill>
                  <a:srgbClr val="0070C0"/>
                </a:solidFill>
              </a:rPr>
              <a:t>The whole is greater than the sum of the parts“</a:t>
            </a:r>
          </a:p>
          <a:p>
            <a:pPr>
              <a:buFont typeface="Wingdings" pitchFamily="2" charset="2"/>
              <a:buChar char="Ø"/>
            </a:pPr>
            <a:r>
              <a:rPr lang="en-US" b="1" dirty="0" smtClean="0">
                <a:solidFill>
                  <a:srgbClr val="0070C0"/>
                </a:solidFill>
              </a:rPr>
              <a:t>The brain is self-organizing,</a:t>
            </a:r>
          </a:p>
          <a:p>
            <a:pPr>
              <a:buFont typeface="Wingdings" pitchFamily="2" charset="2"/>
              <a:buChar char="Ø"/>
            </a:pPr>
            <a:r>
              <a:rPr lang="en-US" b="1" dirty="0" smtClean="0">
                <a:solidFill>
                  <a:srgbClr val="0070C0"/>
                </a:solidFill>
              </a:rPr>
              <a:t>The brain is holistic</a:t>
            </a:r>
          </a:p>
        </p:txBody>
      </p:sp>
    </p:spTree>
    <p:extLst>
      <p:ext uri="{BB962C8B-B14F-4D97-AF65-F5344CB8AC3E}">
        <p14:creationId xmlns:p14="http://schemas.microsoft.com/office/powerpoint/2010/main" val="396712945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A86ED4"/>
        </a:solidFill>
        <a:effectLst/>
      </p:bgPr>
    </p:bg>
    <p:spTree>
      <p:nvGrpSpPr>
        <p:cNvPr id="1" name=""/>
        <p:cNvGrpSpPr/>
        <p:nvPr/>
      </p:nvGrpSpPr>
      <p:grpSpPr>
        <a:xfrm>
          <a:off x="0" y="0"/>
          <a:ext cx="0" cy="0"/>
          <a:chOff x="0" y="0"/>
          <a:chExt cx="0" cy="0"/>
        </a:xfrm>
      </p:grpSpPr>
      <p:sp>
        <p:nvSpPr>
          <p:cNvPr id="1025" name="Rectangle 1"/>
          <p:cNvSpPr>
            <a:spLocks noChangeArrowheads="1"/>
          </p:cNvSpPr>
          <p:nvPr/>
        </p:nvSpPr>
        <p:spPr bwMode="auto">
          <a:xfrm>
            <a:off x="0" y="-94566"/>
            <a:ext cx="184731"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dirty="0" smtClean="0">
                <a:solidFill>
                  <a:srgbClr val="666699"/>
                </a:solidFill>
                <a:latin typeface="Blippo Light SF"/>
              </a:rPr>
              <a:t/>
            </a:r>
            <a:br>
              <a:rPr lang="en-US" dirty="0" smtClean="0">
                <a:solidFill>
                  <a:srgbClr val="666699"/>
                </a:solidFill>
                <a:latin typeface="Blippo Light SF"/>
              </a:rPr>
            </a:br>
            <a:endParaRPr lang="en-US" dirty="0" smtClean="0">
              <a:solidFill>
                <a:prstClr val="black"/>
              </a:solidFill>
              <a:latin typeface="Arial" pitchFamily="34" charset="0"/>
            </a:endParaRPr>
          </a:p>
        </p:txBody>
      </p:sp>
      <p:sp>
        <p:nvSpPr>
          <p:cNvPr id="5" name="TextBox 4"/>
          <p:cNvSpPr txBox="1"/>
          <p:nvPr/>
        </p:nvSpPr>
        <p:spPr>
          <a:xfrm>
            <a:off x="1600200" y="457200"/>
            <a:ext cx="5410200" cy="5078313"/>
          </a:xfrm>
          <a:prstGeom prst="rect">
            <a:avLst/>
          </a:prstGeom>
          <a:noFill/>
        </p:spPr>
        <p:txBody>
          <a:bodyPr wrap="square" rtlCol="0">
            <a:spAutoFit/>
          </a:bodyPr>
          <a:lstStyle/>
          <a:p>
            <a:pPr algn="ctr"/>
            <a:r>
              <a:rPr lang="en-US" dirty="0" smtClean="0">
                <a:solidFill>
                  <a:srgbClr val="0070C0"/>
                </a:solidFill>
              </a:rPr>
              <a:t>The Gestalt Prayer</a:t>
            </a:r>
          </a:p>
          <a:p>
            <a:endParaRPr lang="en-US" dirty="0" smtClean="0">
              <a:solidFill>
                <a:prstClr val="black"/>
              </a:solidFill>
            </a:endParaRPr>
          </a:p>
          <a:p>
            <a:r>
              <a:rPr lang="en-US" dirty="0" smtClean="0">
                <a:solidFill>
                  <a:srgbClr val="7030A0"/>
                </a:solidFill>
              </a:rPr>
              <a:t>I do my thing</a:t>
            </a:r>
          </a:p>
          <a:p>
            <a:r>
              <a:rPr lang="en-US" dirty="0" smtClean="0">
                <a:solidFill>
                  <a:srgbClr val="7030A0"/>
                </a:solidFill>
              </a:rPr>
              <a:t>And you do your thing.</a:t>
            </a:r>
          </a:p>
          <a:p>
            <a:r>
              <a:rPr lang="en-US" dirty="0" smtClean="0">
                <a:solidFill>
                  <a:srgbClr val="7030A0"/>
                </a:solidFill>
              </a:rPr>
              <a:t>I am not in this world</a:t>
            </a:r>
          </a:p>
          <a:p>
            <a:r>
              <a:rPr lang="en-US" dirty="0" smtClean="0">
                <a:solidFill>
                  <a:srgbClr val="7030A0"/>
                </a:solidFill>
              </a:rPr>
              <a:t>To live up to your expectations</a:t>
            </a:r>
          </a:p>
          <a:p>
            <a:r>
              <a:rPr lang="en-US" dirty="0" smtClean="0">
                <a:solidFill>
                  <a:srgbClr val="7030A0"/>
                </a:solidFill>
              </a:rPr>
              <a:t>And you are not in this world</a:t>
            </a:r>
          </a:p>
          <a:p>
            <a:r>
              <a:rPr lang="en-US" dirty="0" smtClean="0">
                <a:solidFill>
                  <a:srgbClr val="7030A0"/>
                </a:solidFill>
              </a:rPr>
              <a:t>To live up to mine.</a:t>
            </a:r>
          </a:p>
          <a:p>
            <a:endParaRPr lang="en-US" dirty="0" smtClean="0">
              <a:solidFill>
                <a:srgbClr val="7030A0"/>
              </a:solidFill>
            </a:endParaRPr>
          </a:p>
          <a:p>
            <a:r>
              <a:rPr lang="en-US" dirty="0" smtClean="0">
                <a:solidFill>
                  <a:srgbClr val="7030A0"/>
                </a:solidFill>
              </a:rPr>
              <a:t>You are you and I am I.</a:t>
            </a:r>
          </a:p>
          <a:p>
            <a:r>
              <a:rPr lang="en-US" dirty="0" smtClean="0">
                <a:solidFill>
                  <a:srgbClr val="7030A0"/>
                </a:solidFill>
              </a:rPr>
              <a:t>And if by chance</a:t>
            </a:r>
          </a:p>
          <a:p>
            <a:r>
              <a:rPr lang="en-US" dirty="0" smtClean="0">
                <a:solidFill>
                  <a:srgbClr val="7030A0"/>
                </a:solidFill>
              </a:rPr>
              <a:t>We find each other, it’s beautiful,</a:t>
            </a:r>
          </a:p>
          <a:p>
            <a:r>
              <a:rPr lang="en-US" dirty="0" smtClean="0">
                <a:solidFill>
                  <a:srgbClr val="7030A0"/>
                </a:solidFill>
              </a:rPr>
              <a:t>If not, it can’t be helped.</a:t>
            </a:r>
          </a:p>
          <a:p>
            <a:endParaRPr lang="en-US" dirty="0" smtClean="0">
              <a:solidFill>
                <a:prstClr val="black"/>
              </a:solidFill>
            </a:endParaRPr>
          </a:p>
          <a:p>
            <a:endParaRPr lang="en-US" dirty="0" smtClean="0">
              <a:solidFill>
                <a:prstClr val="black"/>
              </a:solidFill>
            </a:endParaRPr>
          </a:p>
          <a:p>
            <a:r>
              <a:rPr lang="en-US" dirty="0" smtClean="0">
                <a:solidFill>
                  <a:srgbClr val="0070C0"/>
                </a:solidFill>
              </a:rPr>
              <a:t>Fritz Perls (1893-1970)</a:t>
            </a:r>
          </a:p>
          <a:p>
            <a:r>
              <a:rPr lang="en-US" dirty="0" smtClean="0">
                <a:solidFill>
                  <a:srgbClr val="0070C0"/>
                </a:solidFill>
              </a:rPr>
              <a:t>Gestalt Therapy pioneer</a:t>
            </a:r>
          </a:p>
          <a:p>
            <a:endParaRPr lang="en-US" dirty="0">
              <a:solidFill>
                <a:prstClr val="black"/>
              </a:solidFill>
            </a:endParaRPr>
          </a:p>
        </p:txBody>
      </p:sp>
    </p:spTree>
    <p:extLst>
      <p:ext uri="{BB962C8B-B14F-4D97-AF65-F5344CB8AC3E}">
        <p14:creationId xmlns:p14="http://schemas.microsoft.com/office/powerpoint/2010/main" val="2489510611"/>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27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90800" y="152400"/>
            <a:ext cx="6172200" cy="914400"/>
          </a:xfrm>
        </p:spPr>
        <p:txBody>
          <a:bodyPr>
            <a:normAutofit/>
          </a:bodyPr>
          <a:lstStyle/>
          <a:p>
            <a:r>
              <a:rPr lang="en-US" sz="2800" dirty="0" smtClean="0">
                <a:solidFill>
                  <a:srgbClr val="002060"/>
                </a:solidFill>
                <a:latin typeface="Algerian" pitchFamily="82" charset="0"/>
              </a:rPr>
              <a:t>Sigmund Freud</a:t>
            </a:r>
            <a:endParaRPr lang="en-US" sz="2800" dirty="0">
              <a:solidFill>
                <a:srgbClr val="002060"/>
              </a:solidFill>
              <a:latin typeface="Algerian" pitchFamily="82" charset="0"/>
            </a:endParaRPr>
          </a:p>
        </p:txBody>
      </p:sp>
      <p:sp>
        <p:nvSpPr>
          <p:cNvPr id="4" name="Content Placeholder 3"/>
          <p:cNvSpPr>
            <a:spLocks noGrp="1"/>
          </p:cNvSpPr>
          <p:nvPr>
            <p:ph idx="1"/>
          </p:nvPr>
        </p:nvSpPr>
        <p:spPr>
          <a:xfrm>
            <a:off x="3733800" y="838200"/>
            <a:ext cx="4953000" cy="2286000"/>
          </a:xfrm>
        </p:spPr>
        <p:txBody>
          <a:bodyPr>
            <a:noAutofit/>
          </a:bodyPr>
          <a:lstStyle/>
          <a:p>
            <a:r>
              <a:rPr lang="en-US" sz="1800" dirty="0" smtClean="0"/>
              <a:t>ID: </a:t>
            </a:r>
          </a:p>
          <a:p>
            <a:pPr lvl="1"/>
            <a:r>
              <a:rPr lang="en-US" sz="1800" dirty="0" smtClean="0"/>
              <a:t>Primal impulses</a:t>
            </a:r>
          </a:p>
          <a:p>
            <a:pPr lvl="2"/>
            <a:r>
              <a:rPr lang="en-US" sz="1800" dirty="0" smtClean="0"/>
              <a:t>Unchecked urges</a:t>
            </a:r>
          </a:p>
          <a:p>
            <a:pPr lvl="2"/>
            <a:r>
              <a:rPr lang="en-US" sz="1800" dirty="0" smtClean="0"/>
              <a:t>Wish fulfillment</a:t>
            </a:r>
          </a:p>
          <a:p>
            <a:r>
              <a:rPr lang="en-US" sz="1800" dirty="0" smtClean="0"/>
              <a:t>Ego</a:t>
            </a:r>
          </a:p>
          <a:p>
            <a:pPr lvl="1"/>
            <a:r>
              <a:rPr lang="en-US" sz="1800" dirty="0" smtClean="0"/>
              <a:t>Conscious</a:t>
            </a:r>
          </a:p>
          <a:p>
            <a:pPr lvl="1"/>
            <a:r>
              <a:rPr lang="en-US" sz="1800" dirty="0" smtClean="0"/>
              <a:t>Rational / moral</a:t>
            </a:r>
          </a:p>
          <a:p>
            <a:pPr lvl="1"/>
            <a:r>
              <a:rPr lang="en-US" sz="1800" dirty="0" smtClean="0"/>
              <a:t>Self-awareness</a:t>
            </a:r>
          </a:p>
          <a:p>
            <a:r>
              <a:rPr lang="en-US" sz="1800" dirty="0" smtClean="0"/>
              <a:t>Superego</a:t>
            </a:r>
          </a:p>
          <a:p>
            <a:pPr lvl="1"/>
            <a:r>
              <a:rPr lang="en-US" sz="1800" dirty="0" smtClean="0"/>
              <a:t>The censer of the ID</a:t>
            </a:r>
          </a:p>
          <a:p>
            <a:pPr lvl="1"/>
            <a:r>
              <a:rPr lang="en-US" sz="1800" dirty="0" smtClean="0"/>
              <a:t>Enforces your moral code</a:t>
            </a:r>
            <a:endParaRPr lang="en-US" sz="1800" dirty="0"/>
          </a:p>
        </p:txBody>
      </p:sp>
      <p:pic>
        <p:nvPicPr>
          <p:cNvPr id="5" name="Picture 4" descr="warhol20freud1.jpg"/>
          <p:cNvPicPr>
            <a:picLocks noChangeAspect="1"/>
          </p:cNvPicPr>
          <p:nvPr/>
        </p:nvPicPr>
        <p:blipFill>
          <a:blip r:embed="rId3" cstate="print"/>
          <a:stretch>
            <a:fillRect/>
          </a:stretch>
        </p:blipFill>
        <p:spPr>
          <a:xfrm>
            <a:off x="1219200" y="1142999"/>
            <a:ext cx="1905000" cy="2537825"/>
          </a:xfrm>
          <a:prstGeom prst="rect">
            <a:avLst/>
          </a:prstGeom>
        </p:spPr>
      </p:pic>
      <p:sp>
        <p:nvSpPr>
          <p:cNvPr id="6" name="TextBox 5"/>
          <p:cNvSpPr txBox="1"/>
          <p:nvPr/>
        </p:nvSpPr>
        <p:spPr>
          <a:xfrm>
            <a:off x="990600" y="4648200"/>
            <a:ext cx="8382000" cy="2092881"/>
          </a:xfrm>
          <a:prstGeom prst="rect">
            <a:avLst/>
          </a:prstGeom>
          <a:noFill/>
        </p:spPr>
        <p:txBody>
          <a:bodyPr wrap="square" rtlCol="0">
            <a:spAutoFit/>
          </a:bodyPr>
          <a:lstStyle/>
          <a:p>
            <a:pPr lvl="1"/>
            <a:r>
              <a:rPr lang="en-US" sz="2000" b="1" dirty="0" smtClean="0">
                <a:solidFill>
                  <a:srgbClr val="7030A0"/>
                </a:solidFill>
              </a:rPr>
              <a:t>Dreams:</a:t>
            </a:r>
          </a:p>
          <a:p>
            <a:pPr lvl="1">
              <a:buFont typeface="Arial" pitchFamily="34" charset="0"/>
              <a:buChar char="•"/>
            </a:pPr>
            <a:r>
              <a:rPr lang="en-US" sz="2000" dirty="0" smtClean="0">
                <a:solidFill>
                  <a:prstClr val="black"/>
                </a:solidFill>
              </a:rPr>
              <a:t>	</a:t>
            </a:r>
            <a:r>
              <a:rPr lang="en-US" dirty="0" smtClean="0">
                <a:solidFill>
                  <a:prstClr val="black"/>
                </a:solidFill>
              </a:rPr>
              <a:t>Manifest Content</a:t>
            </a:r>
          </a:p>
          <a:p>
            <a:pPr lvl="3">
              <a:buFont typeface="Arial" pitchFamily="34" charset="0"/>
              <a:buChar char="•"/>
            </a:pPr>
            <a:r>
              <a:rPr lang="en-US" dirty="0" smtClean="0">
                <a:solidFill>
                  <a:prstClr val="black"/>
                </a:solidFill>
              </a:rPr>
              <a:t>What dreams seem to be saying</a:t>
            </a:r>
          </a:p>
          <a:p>
            <a:pPr lvl="1">
              <a:buFont typeface="Arial" pitchFamily="34" charset="0"/>
              <a:buChar char="•"/>
            </a:pPr>
            <a:r>
              <a:rPr lang="en-US" dirty="0" smtClean="0">
                <a:solidFill>
                  <a:prstClr val="black"/>
                </a:solidFill>
              </a:rPr>
              <a:t>       Latent Content</a:t>
            </a:r>
          </a:p>
          <a:p>
            <a:pPr lvl="3">
              <a:buFont typeface="Arial" pitchFamily="34" charset="0"/>
              <a:buChar char="•"/>
            </a:pPr>
            <a:r>
              <a:rPr lang="en-US" dirty="0" smtClean="0">
                <a:solidFill>
                  <a:prstClr val="black"/>
                </a:solidFill>
              </a:rPr>
              <a:t>What the dream is really trying to say</a:t>
            </a:r>
          </a:p>
          <a:p>
            <a:pPr lvl="1"/>
            <a:endParaRPr lang="en-US" dirty="0" smtClean="0">
              <a:solidFill>
                <a:prstClr val="black"/>
              </a:solidFill>
            </a:endParaRPr>
          </a:p>
          <a:p>
            <a:endParaRPr lang="en-US" dirty="0">
              <a:solidFill>
                <a:prstClr val="black"/>
              </a:solidFill>
            </a:endParaRPr>
          </a:p>
        </p:txBody>
      </p:sp>
    </p:spTree>
    <p:extLst>
      <p:ext uri="{BB962C8B-B14F-4D97-AF65-F5344CB8AC3E}">
        <p14:creationId xmlns:p14="http://schemas.microsoft.com/office/powerpoint/2010/main" val="3170599829"/>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2700000" scaled="0"/>
        </a:gradFill>
        <a:effectLst/>
      </p:bgPr>
    </p:bg>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838200" y="381000"/>
            <a:ext cx="8305800" cy="838200"/>
          </a:xfrm>
        </p:spPr>
        <p:txBody>
          <a:bodyPr>
            <a:normAutofit fontScale="90000"/>
          </a:bodyPr>
          <a:lstStyle/>
          <a:p>
            <a:r>
              <a:rPr lang="en-US" dirty="0" smtClean="0"/>
              <a:t>   </a:t>
            </a:r>
            <a:r>
              <a:rPr lang="en-US" sz="3600" b="1" dirty="0" smtClean="0">
                <a:solidFill>
                  <a:srgbClr val="7030A0"/>
                </a:solidFill>
              </a:rPr>
              <a:t>Sigmund Freud</a:t>
            </a:r>
            <a:r>
              <a:rPr lang="en-US" sz="3600" b="1" dirty="0" smtClean="0"/>
              <a:t>: </a:t>
            </a:r>
            <a:r>
              <a:rPr lang="en-US" sz="3600" dirty="0" smtClean="0"/>
              <a:t> </a:t>
            </a:r>
            <a:r>
              <a:rPr lang="en-US" sz="2700" dirty="0" smtClean="0"/>
              <a:t>Unmasking the action </a:t>
            </a:r>
            <a:r>
              <a:rPr lang="en-US" sz="3600" dirty="0" smtClean="0">
                <a:solidFill>
                  <a:srgbClr val="7030A0"/>
                </a:solidFill>
                <a:latin typeface="Broadway" pitchFamily="82" charset="0"/>
              </a:rPr>
              <a:t/>
            </a:r>
            <a:br>
              <a:rPr lang="en-US" sz="3600" dirty="0" smtClean="0">
                <a:solidFill>
                  <a:srgbClr val="7030A0"/>
                </a:solidFill>
                <a:latin typeface="Broadway" pitchFamily="82" charset="0"/>
              </a:rPr>
            </a:br>
            <a:endParaRPr lang="en-US" sz="2700" dirty="0">
              <a:solidFill>
                <a:srgbClr val="7030A0"/>
              </a:solidFill>
            </a:endParaRPr>
          </a:p>
        </p:txBody>
      </p:sp>
      <p:pic>
        <p:nvPicPr>
          <p:cNvPr id="5" name="Content Placeholder 4" descr="nj7245-468a-i1.0.jpg"/>
          <p:cNvPicPr>
            <a:picLocks noGrp="1" noChangeAspect="1"/>
          </p:cNvPicPr>
          <p:nvPr>
            <p:ph idx="4294967295"/>
          </p:nvPr>
        </p:nvPicPr>
        <p:blipFill>
          <a:blip r:embed="rId3" cstate="print"/>
          <a:stretch>
            <a:fillRect/>
          </a:stretch>
        </p:blipFill>
        <p:spPr>
          <a:xfrm>
            <a:off x="304800" y="990600"/>
            <a:ext cx="2667000" cy="2013215"/>
          </a:xfrm>
        </p:spPr>
      </p:pic>
      <p:sp>
        <p:nvSpPr>
          <p:cNvPr id="6" name="TextBox 5"/>
          <p:cNvSpPr txBox="1"/>
          <p:nvPr/>
        </p:nvSpPr>
        <p:spPr>
          <a:xfrm>
            <a:off x="1371600" y="1752600"/>
            <a:ext cx="7772400" cy="5232202"/>
          </a:xfrm>
          <a:prstGeom prst="rect">
            <a:avLst/>
          </a:prstGeom>
          <a:noFill/>
        </p:spPr>
        <p:txBody>
          <a:bodyPr wrap="square" rtlCol="0">
            <a:spAutoFit/>
          </a:bodyPr>
          <a:lstStyle/>
          <a:p>
            <a:endParaRPr lang="en-US" dirty="0" smtClean="0">
              <a:solidFill>
                <a:prstClr val="black"/>
              </a:solidFill>
            </a:endParaRPr>
          </a:p>
          <a:p>
            <a:pPr marL="342900" indent="-342900">
              <a:buClr>
                <a:srgbClr val="7030A0"/>
              </a:buClr>
            </a:pPr>
            <a:r>
              <a:rPr lang="en-US" sz="2000" b="1" dirty="0" smtClean="0">
                <a:solidFill>
                  <a:srgbClr val="7030A0"/>
                </a:solidFill>
              </a:rPr>
              <a:t>                        1. Symbolization</a:t>
            </a:r>
          </a:p>
          <a:p>
            <a:pPr marL="800100" lvl="1" indent="-342900">
              <a:buClr>
                <a:srgbClr val="7030A0"/>
              </a:buClr>
            </a:pPr>
            <a:r>
              <a:rPr lang="en-US" dirty="0" smtClean="0">
                <a:solidFill>
                  <a:prstClr val="black"/>
                </a:solidFill>
              </a:rPr>
              <a:t>                                Latent or repressed ideas </a:t>
            </a:r>
          </a:p>
          <a:p>
            <a:pPr marL="800100" lvl="1" indent="-342900">
              <a:buClr>
                <a:srgbClr val="7030A0"/>
              </a:buClr>
            </a:pPr>
            <a:endParaRPr lang="en-US" dirty="0" smtClean="0">
              <a:solidFill>
                <a:prstClr val="black"/>
              </a:solidFill>
            </a:endParaRPr>
          </a:p>
          <a:p>
            <a:pPr marL="342900" indent="-342900">
              <a:buClr>
                <a:srgbClr val="7030A0"/>
              </a:buClr>
              <a:buFont typeface="+mj-lt"/>
              <a:buAutoNum type="arabicPeriod"/>
            </a:pPr>
            <a:endParaRPr lang="en-US" dirty="0" smtClean="0">
              <a:solidFill>
                <a:prstClr val="black"/>
              </a:solidFill>
            </a:endParaRPr>
          </a:p>
          <a:p>
            <a:pPr marL="342900" indent="-342900">
              <a:buClr>
                <a:srgbClr val="7030A0"/>
              </a:buClr>
            </a:pPr>
            <a:r>
              <a:rPr lang="en-US" sz="2000" b="1" dirty="0" smtClean="0">
                <a:solidFill>
                  <a:prstClr val="black"/>
                </a:solidFill>
              </a:rPr>
              <a:t>2.  </a:t>
            </a:r>
            <a:r>
              <a:rPr lang="en-US" sz="2000" b="1" dirty="0" smtClean="0">
                <a:solidFill>
                  <a:srgbClr val="7030A0"/>
                </a:solidFill>
              </a:rPr>
              <a:t>Condensed</a:t>
            </a:r>
          </a:p>
          <a:p>
            <a:pPr marL="342900" indent="-342900">
              <a:buClr>
                <a:srgbClr val="7030A0"/>
              </a:buClr>
            </a:pPr>
            <a:r>
              <a:rPr lang="en-US" dirty="0" smtClean="0">
                <a:solidFill>
                  <a:prstClr val="black"/>
                </a:solidFill>
              </a:rPr>
              <a:t>	Image/idea  may appear condensed, or seem less important than they are</a:t>
            </a:r>
          </a:p>
          <a:p>
            <a:pPr marL="342900" indent="-342900">
              <a:buClr>
                <a:srgbClr val="7030A0"/>
              </a:buClr>
              <a:buFont typeface="Arial" pitchFamily="34" charset="0"/>
              <a:buChar char="•"/>
            </a:pPr>
            <a:r>
              <a:rPr lang="en-US" dirty="0" smtClean="0">
                <a:solidFill>
                  <a:prstClr val="black"/>
                </a:solidFill>
              </a:rPr>
              <a:t>		Many different ideas and concepts in one dream or one image</a:t>
            </a:r>
          </a:p>
          <a:p>
            <a:pPr marL="342900" indent="-342900">
              <a:buClr>
                <a:srgbClr val="7030A0"/>
              </a:buClr>
            </a:pPr>
            <a:r>
              <a:rPr lang="en-US" dirty="0" smtClean="0">
                <a:solidFill>
                  <a:prstClr val="black"/>
                </a:solidFill>
              </a:rPr>
              <a:t>		Use ‘word association’ to find meanings, and then the correct one</a:t>
            </a:r>
          </a:p>
          <a:p>
            <a:pPr marL="342900" indent="-342900">
              <a:buClr>
                <a:srgbClr val="7030A0"/>
              </a:buClr>
            </a:pPr>
            <a:endParaRPr lang="en-US" dirty="0" smtClean="0">
              <a:solidFill>
                <a:prstClr val="black"/>
              </a:solidFill>
            </a:endParaRPr>
          </a:p>
          <a:p>
            <a:pPr marL="342900" indent="-342900">
              <a:buClr>
                <a:srgbClr val="7030A0"/>
              </a:buClr>
            </a:pPr>
            <a:r>
              <a:rPr lang="en-US" dirty="0" smtClean="0">
                <a:solidFill>
                  <a:prstClr val="black"/>
                </a:solidFill>
              </a:rPr>
              <a:t>3</a:t>
            </a:r>
            <a:r>
              <a:rPr lang="en-US" sz="2000" b="1" dirty="0" smtClean="0">
                <a:solidFill>
                  <a:prstClr val="black"/>
                </a:solidFill>
              </a:rPr>
              <a:t>. </a:t>
            </a:r>
            <a:r>
              <a:rPr lang="en-US" sz="2000" b="1" dirty="0" smtClean="0">
                <a:solidFill>
                  <a:srgbClr val="7030A0"/>
                </a:solidFill>
              </a:rPr>
              <a:t>Displacement and Projection</a:t>
            </a:r>
            <a:endParaRPr lang="en-US" b="1" dirty="0" smtClean="0">
              <a:solidFill>
                <a:srgbClr val="7030A0"/>
              </a:solidFill>
            </a:endParaRPr>
          </a:p>
          <a:p>
            <a:pPr marL="342900" indent="-342900">
              <a:buClr>
                <a:srgbClr val="7030A0"/>
              </a:buClr>
              <a:buFont typeface="Arial" pitchFamily="34" charset="0"/>
              <a:buChar char="•"/>
            </a:pPr>
            <a:r>
              <a:rPr lang="en-US" dirty="0" smtClean="0">
                <a:solidFill>
                  <a:prstClr val="black"/>
                </a:solidFill>
              </a:rPr>
              <a:t>Disguised motive or action played or acted out</a:t>
            </a:r>
          </a:p>
          <a:p>
            <a:pPr marL="342900" indent="-342900">
              <a:buClr>
                <a:srgbClr val="7030A0"/>
              </a:buClr>
            </a:pPr>
            <a:r>
              <a:rPr lang="en-US" sz="2000" b="1" dirty="0" smtClean="0">
                <a:solidFill>
                  <a:srgbClr val="7030A0"/>
                </a:solidFill>
              </a:rPr>
              <a:t>                </a:t>
            </a:r>
          </a:p>
          <a:p>
            <a:pPr marL="342900" indent="-342900">
              <a:buClr>
                <a:srgbClr val="7030A0"/>
              </a:buClr>
            </a:pPr>
            <a:r>
              <a:rPr lang="en-US" sz="2000" b="1" dirty="0" smtClean="0">
                <a:solidFill>
                  <a:srgbClr val="7030A0"/>
                </a:solidFill>
              </a:rPr>
              <a:t>4. Revision/Summary</a:t>
            </a:r>
          </a:p>
          <a:p>
            <a:pPr marL="342900" indent="-342900">
              <a:buClr>
                <a:srgbClr val="7030A0"/>
              </a:buClr>
              <a:buFont typeface="Arial" pitchFamily="34" charset="0"/>
              <a:buChar char="•"/>
            </a:pPr>
            <a:r>
              <a:rPr lang="en-US" dirty="0" smtClean="0">
                <a:solidFill>
                  <a:prstClr val="black"/>
                </a:solidFill>
              </a:rPr>
              <a:t>In the last stage of the dream, bizarre events are reorganized to make sense </a:t>
            </a:r>
          </a:p>
          <a:p>
            <a:pPr marL="342900" indent="-342900">
              <a:buClr>
                <a:srgbClr val="7030A0"/>
              </a:buClr>
              <a:buFont typeface="Wingdings" pitchFamily="2" charset="2"/>
              <a:buChar char="ü"/>
            </a:pPr>
            <a:r>
              <a:rPr lang="en-US" dirty="0" smtClean="0">
                <a:solidFill>
                  <a:prstClr val="black"/>
                </a:solidFill>
              </a:rPr>
              <a:t>the last frame will attempt to summarize or revise to make the meaning more obvious</a:t>
            </a:r>
          </a:p>
          <a:p>
            <a:endParaRPr lang="en-US" dirty="0">
              <a:solidFill>
                <a:prstClr val="black"/>
              </a:solidFill>
            </a:endParaRPr>
          </a:p>
        </p:txBody>
      </p:sp>
      <p:sp>
        <p:nvSpPr>
          <p:cNvPr id="7" name="Rectangle 6"/>
          <p:cNvSpPr/>
          <p:nvPr/>
        </p:nvSpPr>
        <p:spPr>
          <a:xfrm>
            <a:off x="4572000" y="1143000"/>
            <a:ext cx="4267200" cy="646331"/>
          </a:xfrm>
          <a:prstGeom prst="rect">
            <a:avLst/>
          </a:prstGeom>
        </p:spPr>
        <p:txBody>
          <a:bodyPr wrap="square">
            <a:spAutoFit/>
          </a:bodyPr>
          <a:lstStyle/>
          <a:p>
            <a:pPr>
              <a:buFont typeface="Wingdings" pitchFamily="2" charset="2"/>
              <a:buChar char="ü"/>
            </a:pPr>
            <a:r>
              <a:rPr lang="en-US" dirty="0" smtClean="0">
                <a:solidFill>
                  <a:srgbClr val="0070C0"/>
                </a:solidFill>
              </a:rPr>
              <a:t>Four Elements of his dream theory</a:t>
            </a:r>
          </a:p>
          <a:p>
            <a:r>
              <a:rPr lang="en-US" dirty="0" smtClean="0">
                <a:solidFill>
                  <a:srgbClr val="0070C0"/>
                </a:solidFill>
              </a:rPr>
              <a:t>   include:</a:t>
            </a:r>
          </a:p>
        </p:txBody>
      </p:sp>
    </p:spTree>
    <p:extLst>
      <p:ext uri="{BB962C8B-B14F-4D97-AF65-F5344CB8AC3E}">
        <p14:creationId xmlns:p14="http://schemas.microsoft.com/office/powerpoint/2010/main" val="2394448514"/>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2" cstate="print"/>
          <a:srcRect/>
          <a:stretch>
            <a:fillRect/>
          </a:stretch>
        </p:blipFill>
        <p:spPr bwMode="auto">
          <a:xfrm>
            <a:off x="-76200" y="-295275"/>
            <a:ext cx="11268075" cy="7153275"/>
          </a:xfrm>
          <a:prstGeom prst="rect">
            <a:avLst/>
          </a:prstGeom>
          <a:noFill/>
          <a:ln w="9525">
            <a:noFill/>
            <a:miter lim="800000"/>
            <a:headEnd/>
            <a:tailEnd/>
          </a:ln>
        </p:spPr>
      </p:pic>
      <p:sp>
        <p:nvSpPr>
          <p:cNvPr id="3" name="TextBox 2"/>
          <p:cNvSpPr txBox="1"/>
          <p:nvPr/>
        </p:nvSpPr>
        <p:spPr>
          <a:xfrm flipH="1">
            <a:off x="0" y="0"/>
            <a:ext cx="2286000" cy="6771084"/>
          </a:xfrm>
          <a:prstGeom prst="rect">
            <a:avLst/>
          </a:prstGeom>
          <a:noFill/>
        </p:spPr>
        <p:txBody>
          <a:bodyPr wrap="square" rtlCol="0">
            <a:spAutoFit/>
          </a:bodyPr>
          <a:lstStyle/>
          <a:p>
            <a:r>
              <a:rPr lang="en-US" sz="1600" dirty="0" smtClean="0">
                <a:solidFill>
                  <a:prstClr val="white">
                    <a:lumMod val="85000"/>
                  </a:prstClr>
                </a:solidFill>
              </a:rPr>
              <a:t>Are there people in your dream, who you do not know?  </a:t>
            </a:r>
          </a:p>
          <a:p>
            <a:endParaRPr lang="en-US" sz="1600" dirty="0" smtClean="0">
              <a:solidFill>
                <a:prstClr val="white">
                  <a:lumMod val="85000"/>
                </a:prstClr>
              </a:solidFill>
            </a:endParaRPr>
          </a:p>
          <a:p>
            <a:r>
              <a:rPr lang="en-US" sz="1600" dirty="0" smtClean="0">
                <a:solidFill>
                  <a:prstClr val="white">
                    <a:lumMod val="85000"/>
                  </a:prstClr>
                </a:solidFill>
              </a:rPr>
              <a:t>Are there people but they seem to be faceless?  </a:t>
            </a:r>
          </a:p>
          <a:p>
            <a:endParaRPr lang="en-US" sz="1600" dirty="0" smtClean="0">
              <a:solidFill>
                <a:prstClr val="white">
                  <a:lumMod val="85000"/>
                </a:prstClr>
              </a:solidFill>
            </a:endParaRPr>
          </a:p>
          <a:p>
            <a:r>
              <a:rPr lang="en-US" sz="1600" dirty="0" smtClean="0">
                <a:solidFill>
                  <a:prstClr val="white">
                    <a:lumMod val="85000"/>
                  </a:prstClr>
                </a:solidFill>
              </a:rPr>
              <a:t>Considering  that Jung says  a house  in a dream represents the  person and his personality, I think this painting  is a good metaphor for the people in a dream  who float past,  but are faceless , strangers or  undefined.</a:t>
            </a:r>
          </a:p>
          <a:p>
            <a:r>
              <a:rPr lang="en-US" sz="1600" dirty="0" smtClean="0">
                <a:solidFill>
                  <a:prstClr val="white">
                    <a:lumMod val="85000"/>
                  </a:prstClr>
                </a:solidFill>
              </a:rPr>
              <a:t>What do you think?</a:t>
            </a:r>
          </a:p>
          <a:p>
            <a:endParaRPr lang="en-US" sz="1600" dirty="0" smtClean="0">
              <a:solidFill>
                <a:prstClr val="white">
                  <a:lumMod val="85000"/>
                </a:prstClr>
              </a:solidFill>
            </a:endParaRPr>
          </a:p>
          <a:p>
            <a:r>
              <a:rPr lang="en-US" sz="1600" dirty="0" smtClean="0">
                <a:solidFill>
                  <a:prstClr val="white">
                    <a:lumMod val="85000"/>
                  </a:prstClr>
                </a:solidFill>
              </a:rPr>
              <a:t>This house, if it were a person,  has his mind open to higher thought- and under  construction</a:t>
            </a:r>
          </a:p>
          <a:p>
            <a:endParaRPr lang="en-US" dirty="0">
              <a:solidFill>
                <a:prstClr val="white">
                  <a:lumMod val="85000"/>
                </a:prstClr>
              </a:solidFill>
            </a:endParaRPr>
          </a:p>
        </p:txBody>
      </p:sp>
    </p:spTree>
    <p:extLst>
      <p:ext uri="{BB962C8B-B14F-4D97-AF65-F5344CB8AC3E}">
        <p14:creationId xmlns:p14="http://schemas.microsoft.com/office/powerpoint/2010/main" val="3730235960"/>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normAutofit/>
          </a:bodyPr>
          <a:lstStyle/>
          <a:p>
            <a:pPr algn="l"/>
            <a:r>
              <a:rPr lang="en-US" sz="2400" dirty="0" smtClean="0"/>
              <a:t>Magritte: “Golconda”</a:t>
            </a:r>
            <a:endParaRPr lang="en-US" sz="2400" dirty="0"/>
          </a:p>
        </p:txBody>
      </p:sp>
      <p:pic>
        <p:nvPicPr>
          <p:cNvPr id="2050" name="Picture 2"/>
          <p:cNvPicPr>
            <a:picLocks noGrp="1" noChangeAspect="1" noChangeArrowheads="1"/>
          </p:cNvPicPr>
          <p:nvPr>
            <p:ph idx="1"/>
          </p:nvPr>
        </p:nvPicPr>
        <p:blipFill>
          <a:blip r:embed="rId2" cstate="print"/>
          <a:srcRect/>
          <a:stretch>
            <a:fillRect/>
          </a:stretch>
        </p:blipFill>
        <p:spPr bwMode="auto">
          <a:xfrm>
            <a:off x="2590800" y="1295400"/>
            <a:ext cx="5334000" cy="4793848"/>
          </a:xfrm>
          <a:prstGeom prst="rect">
            <a:avLst/>
          </a:prstGeom>
          <a:noFill/>
          <a:ln w="9525">
            <a:noFill/>
            <a:miter lim="800000"/>
            <a:headEnd/>
            <a:tailEnd/>
          </a:ln>
        </p:spPr>
      </p:pic>
      <p:sp>
        <p:nvSpPr>
          <p:cNvPr id="4" name="TextBox 3"/>
          <p:cNvSpPr txBox="1"/>
          <p:nvPr/>
        </p:nvSpPr>
        <p:spPr>
          <a:xfrm>
            <a:off x="228600" y="1524000"/>
            <a:ext cx="1676400" cy="3416320"/>
          </a:xfrm>
          <a:prstGeom prst="rect">
            <a:avLst/>
          </a:prstGeom>
          <a:noFill/>
        </p:spPr>
        <p:txBody>
          <a:bodyPr wrap="square" rtlCol="0">
            <a:spAutoFit/>
          </a:bodyPr>
          <a:lstStyle/>
          <a:p>
            <a:r>
              <a:rPr lang="en-US" dirty="0" smtClean="0">
                <a:solidFill>
                  <a:prstClr val="black"/>
                </a:solidFill>
              </a:rPr>
              <a:t>Using Jungian depth psychology, this person is not restricted by the constraints of a body. He’s floating everywhere, and outside his house!</a:t>
            </a:r>
            <a:endParaRPr lang="en-US" dirty="0">
              <a:solidFill>
                <a:prstClr val="black"/>
              </a:solidFill>
            </a:endParaRPr>
          </a:p>
        </p:txBody>
      </p:sp>
    </p:spTree>
    <p:extLst>
      <p:ext uri="{BB962C8B-B14F-4D97-AF65-F5344CB8AC3E}">
        <p14:creationId xmlns:p14="http://schemas.microsoft.com/office/powerpoint/2010/main" val="741499632"/>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400" dirty="0" smtClean="0"/>
              <a:t>Magritte </a:t>
            </a:r>
            <a:br>
              <a:rPr lang="en-US" sz="2400" dirty="0" smtClean="0"/>
            </a:br>
            <a:r>
              <a:rPr lang="en-US" sz="2400" dirty="0" smtClean="0"/>
              <a:t>Castle in the Pyrenees</a:t>
            </a:r>
            <a:endParaRPr lang="en-US" sz="2400"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3757612" y="304800"/>
            <a:ext cx="3633788" cy="6268816"/>
          </a:xfrm>
          <a:prstGeom prst="rect">
            <a:avLst/>
          </a:prstGeom>
          <a:noFill/>
          <a:ln w="9525">
            <a:noFill/>
            <a:miter lim="800000"/>
            <a:headEnd/>
            <a:tailEnd/>
          </a:ln>
        </p:spPr>
      </p:pic>
      <p:sp>
        <p:nvSpPr>
          <p:cNvPr id="4" name="TextBox 3"/>
          <p:cNvSpPr txBox="1"/>
          <p:nvPr/>
        </p:nvSpPr>
        <p:spPr>
          <a:xfrm>
            <a:off x="533400" y="2743200"/>
            <a:ext cx="2667000" cy="3416320"/>
          </a:xfrm>
          <a:prstGeom prst="rect">
            <a:avLst/>
          </a:prstGeom>
          <a:noFill/>
        </p:spPr>
        <p:txBody>
          <a:bodyPr wrap="square" rtlCol="0">
            <a:spAutoFit/>
          </a:bodyPr>
          <a:lstStyle/>
          <a:p>
            <a:r>
              <a:rPr lang="en-US" dirty="0" smtClean="0">
                <a:solidFill>
                  <a:prstClr val="black"/>
                </a:solidFill>
              </a:rPr>
              <a:t>What would your depth psychology analysis of this painting/dream be?</a:t>
            </a:r>
          </a:p>
          <a:p>
            <a:endParaRPr lang="en-US" dirty="0" smtClean="0">
              <a:solidFill>
                <a:prstClr val="black"/>
              </a:solidFill>
            </a:endParaRPr>
          </a:p>
          <a:p>
            <a:r>
              <a:rPr lang="en-US" dirty="0" smtClean="0">
                <a:solidFill>
                  <a:prstClr val="black"/>
                </a:solidFill>
              </a:rPr>
              <a:t>His house has a huge rock solid foundation- and everything is floating or flying freely including the house. </a:t>
            </a:r>
          </a:p>
          <a:p>
            <a:endParaRPr lang="en-US" dirty="0" smtClean="0">
              <a:solidFill>
                <a:prstClr val="black"/>
              </a:solidFill>
            </a:endParaRPr>
          </a:p>
          <a:p>
            <a:r>
              <a:rPr lang="en-US" dirty="0" smtClean="0">
                <a:solidFill>
                  <a:prstClr val="black"/>
                </a:solidFill>
              </a:rPr>
              <a:t>Water is a universal metaphor for life.</a:t>
            </a:r>
            <a:endParaRPr lang="en-US" dirty="0">
              <a:solidFill>
                <a:prstClr val="black"/>
              </a:solidFill>
            </a:endParaRPr>
          </a:p>
        </p:txBody>
      </p:sp>
    </p:spTree>
    <p:extLst>
      <p:ext uri="{BB962C8B-B14F-4D97-AF65-F5344CB8AC3E}">
        <p14:creationId xmlns:p14="http://schemas.microsoft.com/office/powerpoint/2010/main" val="2825141943"/>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03946" y="125897"/>
            <a:ext cx="7467600" cy="1661993"/>
          </a:xfrm>
          <a:prstGeom prst="rect">
            <a:avLst/>
          </a:prstGeom>
          <a:noFill/>
        </p:spPr>
        <p:txBody>
          <a:bodyPr wrap="square" rtlCol="0">
            <a:spAutoFit/>
          </a:bodyPr>
          <a:lstStyle/>
          <a:p>
            <a:r>
              <a:rPr lang="en-US" sz="2800" b="1" dirty="0" smtClean="0">
                <a:solidFill>
                  <a:srgbClr val="0070C0"/>
                </a:solidFill>
                <a:effectLst>
                  <a:outerShdw blurRad="38100" dist="38100" dir="2700000" algn="tl">
                    <a:srgbClr val="000000">
                      <a:alpha val="43137"/>
                    </a:srgbClr>
                  </a:outerShdw>
                </a:effectLst>
              </a:rPr>
              <a:t>Fritz Perls</a:t>
            </a:r>
          </a:p>
          <a:p>
            <a:r>
              <a:rPr lang="en-US" dirty="0" smtClean="0">
                <a:solidFill>
                  <a:srgbClr val="0070C0"/>
                </a:solidFill>
              </a:rPr>
              <a:t>Trained in neuroscience</a:t>
            </a:r>
          </a:p>
          <a:p>
            <a:r>
              <a:rPr lang="en-US" dirty="0" smtClean="0">
                <a:solidFill>
                  <a:srgbClr val="0070C0"/>
                </a:solidFill>
              </a:rPr>
              <a:t>Founder of gestalt therapy</a:t>
            </a:r>
          </a:p>
          <a:p>
            <a:endParaRPr lang="en-US" sz="2000" dirty="0" smtClean="0">
              <a:solidFill>
                <a:srgbClr val="002060"/>
              </a:solidFill>
            </a:endParaRPr>
          </a:p>
          <a:p>
            <a:endParaRPr lang="en-US" dirty="0">
              <a:solidFill>
                <a:prstClr val="black"/>
              </a:solidFill>
            </a:endParaRPr>
          </a:p>
        </p:txBody>
      </p:sp>
      <p:sp>
        <p:nvSpPr>
          <p:cNvPr id="80898" name="AutoShape 2" descr="data:image/jpeg;base64,/9j/4AAQSkZJRgABAQAAAQABAAD/2wCEAAkGBhEREBQQEhAWFRIUFxQWFxgVFRYWFRkVFRQbFhUSFxIXHCcfFxojGRYYITIgJSgpLCwvGCAxNTAqNSYrLCkBCQoKBQUFDQUFDSkYEhgpKSkpKSkpKSkpKSkpKSkpKSkpKSkpKSkpKSkpKSkpKSkpKSkpKSkpKSkpKSkpKSkpKf/AABEIAOEA4QMBIgACEQEDEQH/xAAcAAEAAgIDAQAAAAAAAAAAAAAABQYEBwEDCAL/xABGEAACAQMCBAMGAgUJBgcBAAABAgMABBESIQUGEzEiQVEHFCMyYYFCcVJVkZTTFRcYM0NikqGiNFNyscHSCBZEY4LR8CT/xAAUAQEAAAAAAAAAAAAAAAAAAAAA/8QAFBEBAAAAAAAAAAAAAAAAAAAAAP/aAAwDAQACEQMRAD8A3jSlKBSlKBSlKBSlKBSlKBSlRPNHM0HD7Z7qdsIowAPmdz8saDzY4/6nYUEm8yggEgE9snGT6D1r7ryLzHzHfcUuJb8h9MOG+Hq0W6FsIAw+XfHi7k5Nbz9kftOHEYvd5zi8iXfyEqDbqgfpdtQ+/Y4AbHpSlApSlApTNcaqDmlKUClKUClKUClKUClKUClKUClKwOPcRNvazzgZMUUsgH1RCwH7RQUr2g+2O34Y5t40690BuoOlEyMjW+5zjfSPvitew/8AiPvg+Wtbcp+iOorY+j6j/wAq1TeXbyu0rsWd2LMx7lmOST9zUtwLkq+vUaS1tmlVW0sVK7NjOCCR5Gg9N8ie0W14rGWiykqAdSJiNS/3gR8y/UffFWuvOns99nnG7LiEFz7oyIrhZMyRbxPtICoffY5/MCvRQoOaUrg0GNxLiMdvE80rhI4wWZm7AD/928681czcwXnMfEUt4FPSDEQx+Sp+KeXHY43J8hgD63X2t2XGeIze7W9jL7nEdjlF6rj+0OX+UfhB/M7na6+zL2dR8Kt/Fh7qUAyuOwx2iT+6P8zv6ABI8n8j2/D7L3NVDhgeqzKPiswwxYfo42C+Q+9aM9onI0/A7xL20ZlgL6onG5ifv0WPmMZxn5hkHzz6XrC4xwiK6ge3nQPFIpVgfTyIPkQcEHyIFBXfZxz/AB8Vtupss8eFmjB7N5Ovnoby9Nx5Vbwa87J7OeM8I4l1rCJp40PhcFQJIm7xSKWHpg/kCPKt/wDDbppIUkeJomZQTG+NSHzUkHBx6igyqUpQas9qvtf/AJPb3O1CtdYBdmGViBGQNP4nI3wdhtnPatNS+1Hi7PrPEZge+A2lf8CjT/lVm497HeNXNzPctChMskj7zx5IZiQO+22B9qrXNns0veGxLNciIK7aBplVmzgn5e52HceooNkezP24SyzJZ8QKkyEKk4AXxHYLKo2wT+IY37+o3cK8Pg43HevZ3LF20tlbSv8APJBC7f8AE0ak/wCZoJOlKUClKUClKUClKUClKUCsbiVis8MkLfLKjxn8nUqf8jWTSg8X8xcBlsrmS1mXDxsR9GH4XX1Vhgj86tvsa50NhfrG7Yt7krHJnsrZ+HJ9mOD9Ca9Bc2ciWXEkC3MWWXZZFOmRfoHHl9DkfSqRB/4c+Hh9TXFwy/o5jH2LBc0G1xXNdVrbiONY1zpRQoySxwowMsdyfqa7aBSlKBSlKBSlKBSlKBSlKDgmvMXtv5q984k0SHMNrmJcHYvnMrf4gF/+Ar06RVTuPZRwh5DI1hHqJycFwCc5zoDY/wAqDzjyDyNNxO6WJFIhUgzSY8KJncZ7aiNgP+gNet7eFURUUYVQFA9ABgD7Cunh/DIreMRQxJHGOyooVR9hWVQKUpQKUpQKUpQKUpQKUpQKUpQKUpQCa61uELFAwLLjUAdxq+XI8s4P7Kr3PPPNvwu3Mspy7ZEUY+aRh5D0UZGW8s+pArVfsTfiF5xS44i7nouGE5I8EjnBjiT00DB2+UbfioN80pSgUpSgUpSgUpSgUpXBOKDmla15M9scN7fz2b6UBkYWr9hIg2Ctns5xqHrnHcb7JzQc0pSgUpSgUpSgUpSgUpSgUpSgUpSgVEc0cyQWFs91O2ETsB8zsfljUebE/wDUnYGs7iPEI7eJ5pWCRxqWZj2CqMk15c5953k4xeqNYitlbTEJDhEUnBmkxnxHue+BsKDKt4b7mbieW8KDGojJjghB2UepP7WOfIHHpHgPAobO3S2gTTHGMAeZPcsx82J3J+tUPknmTgPDLVbeLiEJb5pHOrU7kbsfDsPIDyH3zYf51+D/AKwi/wBX/bQWylVP+dfg/wCsIv8AV/21OcG4/bXkZltpklQHBKHOD6EdwaCQpSlApSlApSlArgisPi/GYLSIzXEqxRKQCzHAyTgD6moD+dfg/wCsIv8AV/20GqfbH7NDaSfylZoVhLBpFTboyZyJVx8qE/4T9CMXr2Re04cRi93uGAvIl38uqg/tAP0h+Ifcd9pif2ocFdSjX8LKwIYHUQQRgggruCK8+81x29hfrccLvVePV1IihOuI53jbI3XfAPmNj55D1lSqj7N+f4+K2ofZbiPCzRjyY9nX+42NvTceVW6gUpSgUpSgUpSgUpSgUpSgUpSgiuaOXkv7SWzkJVJVAJX5gQwZSPyKjatTf0aF/Wbfu4/i1u6lBpH+jQv6zP7sP4tP6NC/rM/uw/i1u6lBpH+jQv6zP7sP4tWnkH2TycJuOrHfmSN1KyxmLSH80YEOdJU+e/n61sWlAFKUoFKUoFKUoKV7R/Z4/FxFH74YIoyzFRFr1OdgxOtewyMfU1Rv6NC/rNv3Yfxa3dSg0j/RoX9Zt+7D+LT+jOv6zb92H8Wt3UoKN7OfZZHwhpZBcNNJKFUkqEUKDnAQE7588+VXmlKBSlKBSlKBSlKBSlKBSlKBSlKBSlKBSlKBSlKBSlKBSuM1zQKVwDXNApSlApSlApSlApSlApSlApSlApSlApSlApSlApSlApSlApSlArE4vxJLeCW4k+SJHkb1wiliB9dqy6r3tB4e8/C7yKPd2hfSB3JA1afvjH3oNH8ne2K4HFjcXchMFwRG65OiFNXwyg8gmd/Mgk962/7Teel4bYmVCDPLlIRnPiIyZNu6qDn6kqPOvKBrP4rx64uViWaVnEEYijB7Kg7Af/ffYelBtT2Fe0Cb3r+Tp5C8c2toi51FZR4mUE/hYBjj1/M1v4V5S9jnDnl4za6RtGWlY+iohyfuSB969WCg5pSlApSlApSlApSlApSlApSlApSlApSsaDiEbySRK4MkWnWo7rrGpM+mRvQZNKUoFKUoFKi15ltzdGyEhM4+ZVSQhcprAeQLoUld8Eg9vUV9ca5itrNQ1xOkYY4XUfEx9FQZZvsKCSpUPZc22c3T6Vwj9V2jTQS2ZEQyPGcDwsEBOGxUxQK4Nc0oNK+0P2ENNM91w9lUuSzQP4V1HuY37DJ30nA37+VUey9hnGHcI1usa53d5YyoHrhCSfsK9RUoKd7OfZvDwmI4bqXEgHUkIxsNwiD8Kg/cnv5VcaUoFKUoFKUoFKUoFKUoFKUoFKUoFKUoFUXh/G7a34txMT3MURb3LAllSPIFuckaiM96vVY0/DIXOp4Y2b1ZFJ/aRQal5j5izcTXFvciJorqKIB7+UySYkjDCKwHwuiyse+cjLbVn8c4hfLdXVnBLJrt5W4kCWPitliRlswf0Wn6i6e2BWyv5Kg19ToR6yApbQurSOy6sZwMDau/pLnVpGSME4GcDsM+m5/bQV3kK8ae2ku2dmW5nnliDE+GDX04VVT8oKRhserH1ql8W4swS9uDeSLxGG8aK3gE7KCglVYIRaatMiyRnUSVJOonPh22vHGFAVQABsABgAegArpfh0JkExiQyqMByilwPQPjIFBUuTeFKt/xKUPLkXZUKZpDHh7aFyTEW0k5OAcZAAAwABXF7fQ2/HOpdMqCS0RLaSQhYwyyuZ41dtg5DRn1IH2q5pEoJIUAk5OABk4xk+uwr4u7KOVdEsaup/C6hl/wsMUFK4nxS2nveHvbPHJi7uFdoiCDKOHybFxszBSgzk47eVQXA+KErw24S8llvricLdQtMzDSVc3CtaE4hERUYIUY0gb6q2jFZRqFCxooT5QFAC576QBt3PavmPhsKyNKsSCRvmcIodvzcDJoNV8D4m6zdN7l7ieaG7ZJ7e/aaKTSjMpey/8ATkAjTpGAQBmpPgnNCzPwSJLwSSPBIZ1WUMxZbIHMyg5JEgb5vMGtg2/DIY2Z44Y0ZvmZUVWb8yBk0g4ZDGcpDGpJLZVFU6iMFsgdyPOg1VC9xHwW3vvfLh5J/d0meS5dY44HmAdlYKelsApl0swDE5qd5fIEV+sl+i23RRvgX0l3JbZSQSSi4kQMmQoYDfBQnzq+i3QLoCjTjGnA049MdsV02/DIY1KJDGiN3VUVVOe+VAwaDnh2npR6HLroTS5OSy6Rhy3mSN8/WsmuFUAYAwB6VzQKUpQKUpQKUpQKUpQKUpQKUpQKUpQKhZeaoRKYsSYEnSMgjPSExGRD1P0jkD0ycZztU1Vfl5VzKT13ELSi4MWlcdYYIPUxq0awH0/peeNqDtsucLSZIXjnRhMQAAyZUmPqlXGrwkLuR5VkHmez0h/e4NLNpVuqmCwAJUHO5wQfyI9arX83xwkTSmSMhEkc4RxFDbSwRRJGqkE/GYlyft2AzeH8j9BkkjuNMi6lZhDEA8biIFWXHzfATx/bGMABKcN5rs51jaO5jPWGY1LAOfpoO+djtjyNZE/HraOQxPcRLIFLFWkUMFClyxUnIGlSc+gJqGsOS+lJAwuH026hFAUKzRJq6cUki7yKA3ZgdxkYJOcXivJ0s9zIepotpTI7jUGYyPZtaalQxgrhWzu5Hh7DOwT6cz2ROBdwElWfAlQ+Bcln2PYBW3/un0Nfd1zDaxECS5iQk6QHkRTq0q2nc99MiH8mB86h+I8kRzSu7SuIpPE0YCf1nuxtQ4kxlR0m+XtkA9sg4F3yBLI/iuyVkW5SdumgdlnhtodCLgqo0W/zbkE+fkFnk5gtVMgNzEDF/WAyICmTp8W/h3IG/mQKw15wtfd4rppdEMziNGYYBYswG42AOgnPbFRf83sas7pMVPUMsZ6aM6OZxOQXb501j5dtsb5AIzo+VAtrDbrM2qGQSrIVUkuJGfJTtg62GNu9BIHmS0Acm6hxEwST4qeBySoRt9iWBGPUEeVdd3zXZxoXa6iwIzNs6sxi069aqDlgV3GO9V6TkF4grwTM0sRQQaykaxoplOkt0n6h+O4yV9Ox3Kz9mqBAHlyWhWOTCKT1PcxaGSORhlPAO2P2AkUFgs+a7SR3jW4j1JvguoynSWXqLvuml/m+h9K7ouY7RigW6hJkJCASJlyCAQoz4iCRsPWom95KSdHWaZmMrOzlVVcl7H3NsDcDw+Lz327V2cE5RW2l62sM+mRTpjWMEu0ZLkDJ1YhUZJ/5AAJWbjtsjOj3EStGutwzqCqgAlmydgAy7+WoetLXjttKwSO4idiuoBJFYle+oAHcYI/aKgeI8iLNPLO9xIeosihSAdIkRUZVY/h8GQvbLHvmsyDlJEvGuw3zsX0lFJDtEIiVkO6jSo2/MZxtQSEvMFqpcNcxAxkBwZFBUk6QGGdiTtj12o3MNoDg3UOdHV/rE/q9Orqd/l0757Y37VBXvIayvI5nYapVlVQo6ayBidbRZwzEMwLDSTnJJO9dH820PjAcBXjKECKPKsbb3bXGR/VjR+ED1GcEghaYeLwPEZ1njaEZzIrqUGn5suDgYrqj4/asY1FzETLnpgSLlsEqdIzv4gR+YI8qxp+Xg0VzGsrobly5ZdmQlETCkeXwx9dz271GcN5GELwuLhvhNIx0qEL65nlMbMp3j1SnwHI2yMEkkLF/KcPV6HVTq4zo1DXjGc6e/bevluMQAkGeMEEjGtc5VlRhjPkzov5sB51Fycqhr5b0zOdJ1KhAIUmAwkK53VMHVpH4iSc526LnkaF7v3su4fqxS4GNPw1AMf8Awsyxuf70a+lBm2XONlJB7wLqJY/Bq1yIpQuMqj7+FtjsfQ+hrtHMtsCwaZECuIwXZVVmMaSjQSfENMq7/Wor/wAjhREY7hkkgSBI30I2Oik8eoowwdS3L/kQD65xZPZrBpRVkOEXpgSIkimIwQQlSp2Jxaoc9t22IoLpmlY9rEyghnLks5BIAwrMSqbDfSCBnucb1kUClKUClKUClK15x7gV+biYw6+mGbpESYBF7GIZzjO3RZTKP+Lag2HSqlywt8tzMtwz9EdQIpVemFWbEBjkByfg9wcnO5IOxh7KDikZtog04RDpcsscupxMNQY5BMJizpbOd2ychRQbEJoDVEEfFFRA73DK4t2lKC36yErP1o4sqBgMttnOThmIPfGZ/J9ytpwwDrK8PREyxlC3+yvGQ4OQyiUqDjOxJ8sgLhQGqby97+0FwLjqljCmkSiIN7wY366x9Pbpa9Gkn674qDj4nxHrG1SR+usD/DQ2zIgWGHpnTuyyanbOvwnyyMUGzqVRLheKpIiK8zKsjBGxAQ6+8rvcnAwnQLYKgHIPnjPxPFxdTbkTSkMC0mEhbTJ1FxEyqBiPp6t898kntQX6lUvmfjE8V9BEkrhXNsERDB4y1zpuDKj/ABCoixgoMDxE9qiFv+KKqrKblTJKoUIsDTZ91neSJWYaWVZEi8RCjGcbUGy6VU+W2v8A3l/etZXppk+BYlkCxhlRVBLgt1G1au2xUHFR9ivFJJXV2miiaWPf4JZEzP1AjkHUuBBvp/Ftvk0F7JrmqJYRcRe5tGuVmwhiZsdEQAGwdZWfT4jL7w7DA8ONJHrWRxeS/wCrcaPeMa4un0lg6Xu3wuqyF/EbjebAO2w2xigudcE1RoLbikgQtNPGMxDYW4YxtcTB3kyhxILfok4wA2cCsM3HEpJDAWlLLEiyLphEWHhl1s7AZEjMI8aTgE9gM0GxQa5rW0lnxVg8ZadURYtKxiMApG0LDRKTnq4WUEHOSTnAwam+XnvzeSddpOj49IZEC6NS9Bg64IfRnUMHcnthchbqVQbl+JaW3u9XWk6nSW2IEeJeh7tqG6k9HVqycHfHiwvbPiskUmp5NToylIzEqgizjfVG2NQJuRIoJOMHyGCAv1KoEk3FepIYxORpcoHWAKYxChiwcA+8GXWGB279hpqV4T79Lch5DLFbjrMFIiBb4wESPszAdPJwCD6nO1Bac1zVGuuG3wuZGiDorySeNemWCST2ALLrzj4SXB7fhO2cZ6z/ACsJ4wXl6a5AIjifWFnlBMoyoDGEQkHKjJJ75FBfaVXOULi6EQS6SUuS/wAR+nuqqmCUXBj1Mz4TxY0N4saasdApSlAqlz8cuBczxQyo7e8rGolGpIkFi05wI9LHMiMu7H/Le6VW5+aTrYJA/TW4W3Mp0FWfqKjqqawwwWPiIx4Dt2yGJxXj8/TsJkZYUuATIHXVu9sZI4w22ltew9TjY9jDvzrew28QdIWlZYD1XykeJLZpMOXdRrLIRq1Ab7KT4TLvzw7QPJHZyhhbe8ku0OlI3RzCzhZMsGMbZVdwB5Eivr/z4uZAtrcOItSl0QlC6OiSDV5AFyc+kbnGwyHbx3j88QhaNFJkhZtJJZA5lto1yVGSAJmO2O1Rs/N93EjmVYf7ZVZUfSGgvI7YtIHkUBHEmrdlChTksKtthfiaFJlwA6hgNStjI/SQkN+YNV3g3PYkSISwOkzxRSEAoVIkt5Jw6kOcA9CQAHcbZ75oI2Dn+4YwEwxjqLGdGmQvKz9TUYXzpABjUYOo5fv21SPL/N0s1lcXUqx5iTWOj4/7HqFGiWRjrU5GNQJ9FO1dvD+IQ3DTXktqF920lJCQ7aDbLNnSCcOFlYfk2Ae9IefYyr67eVGSOSYqTGx6aQrMpDKxGWVsYzsQc+RIQI57ujokzCMC4TQMlbhke36awlHYCQiVgMM67HuM4zIufZwZXeJGihOqURrIZYoxO8JRwT4pcBZMADwhtj4WNisuYuos8nRkWODX4iUw5QZZVUMW2HqB3qJPP3gYm0ljwrEFjEy6vdWu0UqkmTmNT6b7Z3zQdVlzlcC6MNzHDCkceqXL4dcWwneVcvl4w2pNkx4CdWfDWXzbxaeJ4OlIqRSR3WolM5kWINCqt+Fz48DzwdjXVec5QkPFNayMh1xqD0iszpLHCYwpfw5eZBlsDvntv3cN5yLyRwywMjySToDlRGDHcSxLGHLYkkCxAlV38QIGDsEFcc73sMMaskLSYUmR8xxHNskyoxd1AdizDOr8BIUnwjK4tzlexLrEUAVprmNC5ZVAt3dQJJHdVDSaRjHbSxw+wHfx/nG5t3utMadOFZBGWBYtKli93liJBpXwgY0/ffaWXjz9B5SBlbo24wD8vvYtwd2G+DnOfrg9iGHzXzZJa9DQikyjUysO6howyJJrXx/E2AVycZwACajeJ85XkQQ9OALI9zpLkoumCbpiNneRR1HHiGM40nCv5WDgfM4uiwEMkZEaSqHKHXHIzqrAoxxvGdjvuPrUVw/niVjC0tqVjlgs5GZHQ6GupWiUnL5ZCQuMDI3z5Cgz+P8AHJ4J0SNEMYVHk1ByxDXCQlUIOAQHLZIPy/cdPKnM0108iOqDSqvhA+YmLuhtptR3kGgE4x37dicngXNi3UUkqwTRoiLIpkXSHRlLBlPbOF3Hlld96jh7QQUYm0ljwhYFzEwybVrqMFUkycojfkRjPnQYVjzPevbK2uJmS3gklZUZX6skjRtFpyVVlK+Lbz+UbY+7bnW5mmkhjSP+tjjRnR/CryzIwljWUnUOkpwShOrdRtUjPz2qGRTbyloioPygkE4M2ktlYf8A3O3bcZr5PPQBbMLuoLsWQx4SJBDqckyfE3nHy9wDt2yEPd89XLJgKkTPASq6ZDKXNjJcdeJj4dCyJowQTkHONgeybnu6WSdBHAoiyFEkio/hkiUSsrSDKurswz012UazkkTPCeJ29zelhakSqjtHMxQ6kSUwMygMShzkbgHB8s4rHtufgVUm3kbKg6gUVAzrKyJpLlt+iRncDI+wdnEeaJEs7adTGhnxqkmSRYk+C8mWjDahqKBR4u7Ddtgc3lfjNxdF5JIlijHTAQhuqHaCKVgzE42MjLsPw/mKh7D2gkQq9xA2orlmj0hBI1q12sIUyFieivzdskdt8Zz87Msixe4za2ZEA12+zyI8iKT1cbpGTkZAyBv5BadNNNU299o6CMtFA7kwGZCdOjV7t7yIZCD4G6e+M529CCci7556TSq9vIWi6jyKpjzHDFBDLLIWL4kI94XZdzvttkhatIrmoPhPM4nmaLoug+MUZihDiCboSEBWJXDY+YDINTlApSlAqoTcW4WJZpZIgkqSmN3a3fUzxKJC6lVOoKEVi/kEUnA05t9V6/5JhlZ36syM7s+Y3UY6kYjlVSVOA6hcjyKgrpNB8cTt+HL0BNDG2UKQgRGQ9IKMqojUkRgEbnwjI9aj24lwV21lYi0pA1GGQasPGoctowF19Nep2yAM5FT1zy7GxhZHkiMClEMTAfDOnVEdQOVPTT6jTsRWGeRrf4GCwNugjU+BiYwwYI2tD5juuk7nfegw7fjXD7eUpGH6kskNuyLFJ4NMMhiXplQVixFJggEZLHtkhYW/CJoZY4YIXij0yOghOMBGWORVK5kUqrqpXIIBArvsuQLeE6keQMHjdTlMr0+qFA8Hiys8iktqYhtznes7gfKsNojxxFtDBVCkJ4VUEKoZUDNgNjLFjsN6CJ4RzJYBFmMXu7Txa8NE41RRRMy5fRpJEMZOkZOBtkVim44KYXiW3iKJrkMbW7xjUsQLDMiAaukV276CNtNSD+zu1LA5kwIhFjUvYWzWudRXUD0nOwIXO+M5zm3vKMEusMX8bMxw2N3thbHy/wB2o++9BiwcetVSZGi0RqZOoAhfPx5oCxSME4YwMc47Heuyzk4fcM0UaRvhUZsRto0tAEQ6yuneCUADOdLHyzS75Gt5Mks4JcSZBU4bqzy/KylSNV1L3Bx4cYKg1IcH4FHaoY4y2k9P5jk/DhSFf9ES/fNBXrrjnCyseqFWhlW4OswSFNOI5JGwUyyMCrFx4fDnO1d4uOFW8mBGkckGMAQSBhrl0AxgJ8TMs2MrneU+td8HIVsquuqQ9QTqxyi568axyHSiBQdKLvjOck5NdNz7P4i7yRyyJI7q2fAdP/8AVFcvpOnJJaIYLltOcAYGKDm441wqQ4kaJurljqjbHiR7c9QlcIxRJY9L4J0suNqz7e6tJLdpVjJh1dU/AkBL6hKJBEU1MS2lwwBz3rFh5Dt0dZFaQOBhmyjM51vJ1GdkLBtcjnKFc5x2AA7oeTIFtJLMF+nIxZj4AdWVOVVVEajKA6Quk75B1HIdNhx7hytH0SqtIiRqVikACCZokjZtOIwJtagMR4ifWuvgs9hK8qW8C6EWCTUIyiN8aV4ympRqVZIy4YZXLZBrJtOSbeNdILndDuw3KXTXY2VQB8VzsABjYYrv4LyxHa6gjyMCkcQEjBgkUWrpxpsDgB2GTk9sk0EPZcf4VCp0KsXVRGdUgkIOqET6C0aFWIjkL4B2BJxjNZNxfcLQtG6xjTGHIMTaTGI1hBQ6cSDROqALnaQL51lQcmW6IsYL6V7eLf8A2QWffH+6Ufff6VHyezm3Ado2bWUCprPhUjpFX1IFckGCMjxYGDgAHFB8vecHYgMkeqZt9ULqdQlMXxNSZiJl1L4tOTnvUnwuCxuoy8UKGNwRkwsgZHVG2DqNSMqxnIyDpX0rA4dyAiaJJJmedS7O4CePVO84XxqxXS0jAMpVvr5CS4LytHan4ckm7O7DKBXZ1VMsiKq7BAdgNySckk0HPC+VYLe4muUyZJvmJWNQBqL4AjRc+I921E4G9ZKcAtgMCCMDbbQPwhgv7A7f4j61IUoIs8sWZbX7tFqEfSzoXPT0FOn27aCV/IkdqyW4VCWDmJS4KsG0jIZFKK2fUKzD7msulBFDlWzDavdYtQTp56a/J0+lo7dun4fy27Vw/KlmwVWtYiFIYZRThgqrq3/uoo/JR6CpalBiw8NiRgyxqrDXggAEdR+pJ/icaj6nesqlKBSlKBSlKBSlKBSlKBSlKBSlKBSlKBSlKBSlKBSlKBSlKBSlKBSlKBSlKBSlKBSlKD//2Q=="/>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 name="TextBox 8"/>
          <p:cNvSpPr txBox="1"/>
          <p:nvPr/>
        </p:nvSpPr>
        <p:spPr>
          <a:xfrm>
            <a:off x="1066800" y="1981200"/>
            <a:ext cx="8839200" cy="5663089"/>
          </a:xfrm>
          <a:prstGeom prst="rect">
            <a:avLst/>
          </a:prstGeom>
          <a:noFill/>
        </p:spPr>
        <p:txBody>
          <a:bodyPr wrap="square" rtlCol="0">
            <a:spAutoFit/>
          </a:bodyPr>
          <a:lstStyle/>
          <a:p>
            <a:pPr>
              <a:buClr>
                <a:srgbClr val="7030A0"/>
              </a:buClr>
              <a:buSzPct val="100000"/>
              <a:buFont typeface="Wingdings" pitchFamily="2" charset="2"/>
              <a:buChar char="Ø"/>
            </a:pPr>
            <a:r>
              <a:rPr lang="en-US" b="1" dirty="0" smtClean="0">
                <a:solidFill>
                  <a:srgbClr val="7030A0"/>
                </a:solidFill>
              </a:rPr>
              <a:t>Holistic</a:t>
            </a:r>
          </a:p>
          <a:p>
            <a:endParaRPr lang="en-US" b="1" dirty="0" smtClean="0">
              <a:solidFill>
                <a:srgbClr val="7030A0"/>
              </a:solidFill>
            </a:endParaRPr>
          </a:p>
          <a:p>
            <a:pPr>
              <a:buClr>
                <a:srgbClr val="7030A0"/>
              </a:buClr>
              <a:buSzPct val="100000"/>
            </a:pPr>
            <a:r>
              <a:rPr lang="en-US" b="1" dirty="0" smtClean="0">
                <a:solidFill>
                  <a:srgbClr val="7030A0"/>
                </a:solidFill>
              </a:rPr>
              <a:t>Individuation</a:t>
            </a:r>
            <a:r>
              <a:rPr lang="en-US" dirty="0" smtClean="0">
                <a:solidFill>
                  <a:srgbClr val="7030A0"/>
                </a:solidFill>
              </a:rPr>
              <a:t>: </a:t>
            </a:r>
          </a:p>
          <a:p>
            <a:pPr lvl="1"/>
            <a:r>
              <a:rPr lang="en-US" dirty="0" smtClean="0">
                <a:solidFill>
                  <a:srgbClr val="7030A0"/>
                </a:solidFill>
              </a:rPr>
              <a:t>symbols are unique/ not universal</a:t>
            </a:r>
          </a:p>
          <a:p>
            <a:pPr lvl="1"/>
            <a:r>
              <a:rPr lang="en-US" dirty="0" smtClean="0">
                <a:solidFill>
                  <a:srgbClr val="7030A0"/>
                </a:solidFill>
              </a:rPr>
              <a:t>only the dreamer can interpret the dream</a:t>
            </a:r>
          </a:p>
          <a:p>
            <a:pPr lvl="1"/>
            <a:endParaRPr lang="en-US" dirty="0" smtClean="0">
              <a:solidFill>
                <a:srgbClr val="7030A0"/>
              </a:solidFill>
            </a:endParaRPr>
          </a:p>
          <a:p>
            <a:r>
              <a:rPr lang="en-US" b="1" dirty="0" smtClean="0">
                <a:solidFill>
                  <a:srgbClr val="7030A0"/>
                </a:solidFill>
              </a:rPr>
              <a:t>Unfinished business</a:t>
            </a:r>
          </a:p>
          <a:p>
            <a:endParaRPr lang="en-US" b="1" dirty="0" smtClean="0">
              <a:solidFill>
                <a:srgbClr val="7030A0"/>
              </a:solidFill>
            </a:endParaRPr>
          </a:p>
          <a:p>
            <a:r>
              <a:rPr lang="en-US" b="1" dirty="0" smtClean="0">
                <a:solidFill>
                  <a:srgbClr val="7030A0"/>
                </a:solidFill>
              </a:rPr>
              <a:t>Dreams are a projection of parts of oneself</a:t>
            </a:r>
          </a:p>
          <a:p>
            <a:r>
              <a:rPr lang="en-US" b="1" dirty="0" smtClean="0">
                <a:solidFill>
                  <a:srgbClr val="7030A0"/>
                </a:solidFill>
              </a:rPr>
              <a:t> </a:t>
            </a:r>
            <a:r>
              <a:rPr lang="en-US" dirty="0" smtClean="0">
                <a:solidFill>
                  <a:srgbClr val="7030A0"/>
                </a:solidFill>
              </a:rPr>
              <a:t>Every character and every thing represents an aspect of the dreamer</a:t>
            </a:r>
          </a:p>
          <a:p>
            <a:endParaRPr lang="en-US" dirty="0" smtClean="0">
              <a:solidFill>
                <a:srgbClr val="7030A0"/>
              </a:solidFill>
            </a:endParaRPr>
          </a:p>
          <a:p>
            <a:pPr marL="285750" indent="-285750">
              <a:buFont typeface="Wingdings" pitchFamily="2" charset="2"/>
              <a:buChar char="Ø"/>
            </a:pPr>
            <a:r>
              <a:rPr lang="en-US" b="1" dirty="0" smtClean="0">
                <a:solidFill>
                  <a:srgbClr val="002060"/>
                </a:solidFill>
              </a:rPr>
              <a:t>How </a:t>
            </a:r>
            <a:r>
              <a:rPr lang="en-US" b="1" dirty="0">
                <a:solidFill>
                  <a:srgbClr val="002060"/>
                </a:solidFill>
              </a:rPr>
              <a:t>can we NOT project ourselves into every dream</a:t>
            </a:r>
            <a:r>
              <a:rPr lang="en-US" b="1" dirty="0" smtClean="0">
                <a:solidFill>
                  <a:srgbClr val="002060"/>
                </a:solidFill>
              </a:rPr>
              <a:t>?</a:t>
            </a:r>
          </a:p>
          <a:p>
            <a:endParaRPr lang="en-US" dirty="0">
              <a:solidFill>
                <a:srgbClr val="002060"/>
              </a:solidFill>
            </a:endParaRPr>
          </a:p>
          <a:p>
            <a:endParaRPr lang="en-US" dirty="0" smtClean="0">
              <a:solidFill>
                <a:srgbClr val="7030A0"/>
              </a:solidFill>
            </a:endParaRPr>
          </a:p>
          <a:p>
            <a:r>
              <a:rPr lang="en-US" dirty="0" smtClean="0">
                <a:solidFill>
                  <a:srgbClr val="7030A0"/>
                </a:solidFill>
              </a:rPr>
              <a:t>Early Research on Lucid Dreaming</a:t>
            </a:r>
          </a:p>
          <a:p>
            <a:endParaRPr lang="en-US" dirty="0" smtClean="0">
              <a:solidFill>
                <a:srgbClr val="7030A0"/>
              </a:solidFill>
            </a:endParaRPr>
          </a:p>
          <a:p>
            <a:pPr>
              <a:buFont typeface="Wingdings" pitchFamily="2" charset="2"/>
              <a:buChar char="Ø"/>
            </a:pPr>
            <a:endParaRPr lang="en-US" sz="2000" b="1" dirty="0" smtClean="0">
              <a:solidFill>
                <a:srgbClr val="7030A0"/>
              </a:solidFill>
            </a:endParaRPr>
          </a:p>
          <a:p>
            <a:endParaRPr lang="en-US" sz="2000" b="1" dirty="0" smtClean="0">
              <a:solidFill>
                <a:srgbClr val="7030A0"/>
              </a:solidFill>
            </a:endParaRPr>
          </a:p>
          <a:p>
            <a:endParaRPr lang="en-US" sz="1600" dirty="0" smtClean="0">
              <a:solidFill>
                <a:prstClr val="black"/>
              </a:solidFill>
            </a:endParaRPr>
          </a:p>
          <a:p>
            <a:endParaRPr lang="en-US" dirty="0">
              <a:solidFill>
                <a:prstClr val="black"/>
              </a:solidFill>
            </a:endParaRPr>
          </a:p>
        </p:txBody>
      </p:sp>
      <p:pic>
        <p:nvPicPr>
          <p:cNvPr id="10" name="Picture 2"/>
          <p:cNvPicPr>
            <a:picLocks noChangeAspect="1" noChangeArrowheads="1"/>
          </p:cNvPicPr>
          <p:nvPr/>
        </p:nvPicPr>
        <p:blipFill>
          <a:blip r:embed="rId2" cstate="print"/>
          <a:srcRect/>
          <a:stretch>
            <a:fillRect/>
          </a:stretch>
        </p:blipFill>
        <p:spPr bwMode="auto">
          <a:xfrm>
            <a:off x="5943600" y="685800"/>
            <a:ext cx="2560320" cy="2133600"/>
          </a:xfrm>
          <a:prstGeom prst="rect">
            <a:avLst/>
          </a:prstGeom>
          <a:noFill/>
          <a:ln w="9525">
            <a:noFill/>
            <a:miter lim="800000"/>
            <a:headEnd/>
            <a:tailEnd/>
          </a:ln>
        </p:spPr>
      </p:pic>
    </p:spTree>
    <p:extLst>
      <p:ext uri="{BB962C8B-B14F-4D97-AF65-F5344CB8AC3E}">
        <p14:creationId xmlns:p14="http://schemas.microsoft.com/office/powerpoint/2010/main" val="10005745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196" y="1098510"/>
            <a:ext cx="4416465" cy="900655"/>
          </a:xfrm>
        </p:spPr>
        <p:txBody>
          <a:bodyPr>
            <a:normAutofit/>
          </a:bodyPr>
          <a:lstStyle/>
          <a:p>
            <a:r>
              <a:rPr lang="en-US" dirty="0"/>
              <a:t>	</a:t>
            </a:r>
            <a:endParaRPr lang="en-US" sz="2400" dirty="0"/>
          </a:p>
        </p:txBody>
      </p:sp>
      <p:sp>
        <p:nvSpPr>
          <p:cNvPr id="3" name="Subtitle 2"/>
          <p:cNvSpPr>
            <a:spLocks noGrp="1"/>
          </p:cNvSpPr>
          <p:nvPr>
            <p:ph type="body" sz="half" idx="2"/>
          </p:nvPr>
        </p:nvSpPr>
        <p:spPr>
          <a:xfrm>
            <a:off x="3601956" y="2652049"/>
            <a:ext cx="5148505" cy="2710647"/>
          </a:xfrm>
        </p:spPr>
        <p:txBody>
          <a:bodyPr>
            <a:normAutofit fontScale="85000" lnSpcReduction="10000"/>
          </a:bodyPr>
          <a:lstStyle/>
          <a:p>
            <a:pPr algn="l"/>
            <a:r>
              <a:rPr lang="en-US" sz="1950" dirty="0">
                <a:latin typeface="Arial" pitchFamily="34" charset="0"/>
                <a:cs typeface="Arial" pitchFamily="34" charset="0"/>
              </a:rPr>
              <a:t>The brain is the “most extraordinary and complex creation in the universe. </a:t>
            </a:r>
          </a:p>
          <a:p>
            <a:pPr algn="l"/>
            <a:r>
              <a:rPr lang="en-US" sz="1950" dirty="0">
                <a:latin typeface="Arial" pitchFamily="34" charset="0"/>
                <a:cs typeface="Arial" pitchFamily="34" charset="0"/>
              </a:rPr>
              <a:t>Home to your mind and personality, your brain houses your cherished memories and future hopes.  </a:t>
            </a:r>
          </a:p>
          <a:p>
            <a:pPr algn="l"/>
            <a:r>
              <a:rPr lang="en-US" sz="1950" dirty="0">
                <a:latin typeface="Arial" pitchFamily="34" charset="0"/>
                <a:cs typeface="Arial" pitchFamily="34" charset="0"/>
              </a:rPr>
              <a:t>It orchestrates the symphony of consciousness that gives you purpose and passion, motion and emotion.”</a:t>
            </a:r>
          </a:p>
          <a:p>
            <a:pPr algn="l"/>
            <a:endParaRPr lang="en-US" sz="1950" dirty="0">
              <a:latin typeface="Arial" pitchFamily="34" charset="0"/>
              <a:cs typeface="Arial" pitchFamily="34" charset="0"/>
            </a:endParaRPr>
          </a:p>
          <a:p>
            <a:pPr algn="l"/>
            <a:r>
              <a:rPr lang="en-US" sz="1950" dirty="0">
                <a:latin typeface="Arial" pitchFamily="34" charset="0"/>
                <a:cs typeface="Arial" pitchFamily="34" charset="0"/>
              </a:rPr>
              <a:t>						Franklin Institute</a:t>
            </a:r>
          </a:p>
          <a:p>
            <a:endParaRPr lang="en-US" sz="1950" dirty="0"/>
          </a:p>
          <a:p>
            <a:endParaRPr lang="en-US" dirty="0">
              <a:solidFill>
                <a:schemeClr val="accent6">
                  <a:lumMod val="75000"/>
                </a:schemeClr>
              </a:solidFill>
            </a:endParaRPr>
          </a:p>
        </p:txBody>
      </p:sp>
      <p:pic>
        <p:nvPicPr>
          <p:cNvPr id="5" name="Picture 4" descr="fmri.jpeg"/>
          <p:cNvPicPr>
            <a:picLocks noChangeAspect="1"/>
          </p:cNvPicPr>
          <p:nvPr/>
        </p:nvPicPr>
        <p:blipFill>
          <a:blip r:embed="rId3" cstate="print"/>
          <a:stretch>
            <a:fillRect/>
          </a:stretch>
        </p:blipFill>
        <p:spPr>
          <a:xfrm>
            <a:off x="356585" y="1480185"/>
            <a:ext cx="2707149" cy="1624289"/>
          </a:xfrm>
          <a:prstGeom prst="rect">
            <a:avLst/>
          </a:prstGeom>
        </p:spPr>
      </p:pic>
      <p:pic>
        <p:nvPicPr>
          <p:cNvPr id="6" name="Picture 5" descr="subconscious.jpeg"/>
          <p:cNvPicPr>
            <a:picLocks noChangeAspect="1"/>
          </p:cNvPicPr>
          <p:nvPr/>
        </p:nvPicPr>
        <p:blipFill>
          <a:blip r:embed="rId4" cstate="print"/>
          <a:stretch>
            <a:fillRect/>
          </a:stretch>
        </p:blipFill>
        <p:spPr>
          <a:xfrm>
            <a:off x="1535105" y="2954076"/>
            <a:ext cx="1784646" cy="1776714"/>
          </a:xfrm>
          <a:prstGeom prst="rect">
            <a:avLst/>
          </a:prstGeom>
        </p:spPr>
      </p:pic>
    </p:spTree>
    <p:extLst>
      <p:ext uri="{BB962C8B-B14F-4D97-AF65-F5344CB8AC3E}">
        <p14:creationId xmlns:p14="http://schemas.microsoft.com/office/powerpoint/2010/main" val="59275277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solidFill>
                  <a:srgbClr val="002060"/>
                </a:solidFill>
              </a:rPr>
              <a:t>P</a:t>
            </a:r>
            <a:r>
              <a:rPr lang="en-US" dirty="0" smtClean="0">
                <a:solidFill>
                  <a:srgbClr val="002060"/>
                </a:solidFill>
              </a:rPr>
              <a:t>rojection</a:t>
            </a:r>
            <a:endParaRPr lang="en-US" dirty="0">
              <a:solidFill>
                <a:srgbClr val="002060"/>
              </a:solidFill>
            </a:endParaRPr>
          </a:p>
        </p:txBody>
      </p:sp>
      <p:sp>
        <p:nvSpPr>
          <p:cNvPr id="4" name="Subtitle 3"/>
          <p:cNvSpPr>
            <a:spLocks noGrp="1"/>
          </p:cNvSpPr>
          <p:nvPr>
            <p:ph type="subTitle" idx="1"/>
          </p:nvPr>
        </p:nvSpPr>
        <p:spPr>
          <a:xfrm>
            <a:off x="1524000" y="1752600"/>
            <a:ext cx="7406640" cy="1752600"/>
          </a:xfrm>
        </p:spPr>
        <p:txBody>
          <a:bodyPr/>
          <a:lstStyle/>
          <a:p>
            <a:r>
              <a:rPr lang="en-US" dirty="0" smtClean="0"/>
              <a:t>Looking at yourself in a dream </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3886200"/>
            <a:ext cx="2889802" cy="1990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438400"/>
            <a:ext cx="2590800" cy="176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839263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644650" y="1447800"/>
            <a:ext cx="7499350" cy="4800600"/>
          </a:xfrm>
        </p:spPr>
        <p:txBody>
          <a:bodyPr>
            <a:normAutofit/>
          </a:bodyPr>
          <a:lstStyle/>
          <a:p>
            <a:endParaRPr lang="en-US" sz="1050" dirty="0" smtClean="0"/>
          </a:p>
          <a:p>
            <a:endParaRPr lang="en-US" sz="1050" dirty="0"/>
          </a:p>
          <a:p>
            <a:endParaRPr lang="en-US" sz="1050" dirty="0" smtClean="0"/>
          </a:p>
          <a:p>
            <a:endParaRPr lang="en-US" sz="1050" dirty="0"/>
          </a:p>
          <a:p>
            <a:endParaRPr lang="en-US" sz="1050" dirty="0" smtClean="0"/>
          </a:p>
          <a:p>
            <a:endParaRPr lang="en-US" sz="1050" dirty="0"/>
          </a:p>
          <a:p>
            <a:endParaRPr lang="en-US" sz="1050" dirty="0" smtClean="0"/>
          </a:p>
          <a:p>
            <a:endParaRPr lang="en-US" sz="1050" dirty="0"/>
          </a:p>
          <a:p>
            <a:endParaRPr lang="en-US" sz="1050" dirty="0" smtClean="0"/>
          </a:p>
          <a:p>
            <a:endParaRPr lang="en-US" sz="1050" dirty="0"/>
          </a:p>
          <a:p>
            <a:endParaRPr lang="en-US" sz="1050" dirty="0" smtClean="0"/>
          </a:p>
          <a:p>
            <a:r>
              <a:rPr lang="en-US" sz="1050" dirty="0" smtClean="0"/>
              <a:t>http</a:t>
            </a:r>
            <a:r>
              <a:rPr lang="en-US" sz="1050" dirty="0"/>
              <a:t>://www.youtube.com/watch?v=WhQySxqSANU</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914400"/>
            <a:ext cx="2828925" cy="2466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094006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
            </a:r>
            <a:br>
              <a:rPr lang="en-US" dirty="0" smtClean="0"/>
            </a:br>
            <a:endParaRPr lang="en-US" dirty="0"/>
          </a:p>
        </p:txBody>
      </p:sp>
      <p:pic>
        <p:nvPicPr>
          <p:cNvPr id="3074" name="Picture 2"/>
          <p:cNvPicPr>
            <a:picLocks noGrp="1" noChangeAspect="1" noChangeArrowheads="1"/>
          </p:cNvPicPr>
          <p:nvPr>
            <p:ph idx="1"/>
          </p:nvPr>
        </p:nvPicPr>
        <p:blipFill>
          <a:blip r:embed="rId2" cstate="print"/>
          <a:srcRect/>
          <a:stretch>
            <a:fillRect/>
          </a:stretch>
        </p:blipFill>
        <p:spPr bwMode="auto">
          <a:xfrm>
            <a:off x="457200" y="2686437"/>
            <a:ext cx="4404360" cy="3670300"/>
          </a:xfrm>
          <a:prstGeom prst="rect">
            <a:avLst/>
          </a:prstGeom>
          <a:noFill/>
          <a:ln w="9525">
            <a:noFill/>
            <a:miter lim="800000"/>
            <a:headEnd/>
            <a:tailEnd/>
          </a:ln>
        </p:spPr>
      </p:pic>
      <p:pic>
        <p:nvPicPr>
          <p:cNvPr id="4" name="Picture 3" descr="sychroinicty.jpeg"/>
          <p:cNvPicPr>
            <a:picLocks noChangeAspect="1"/>
          </p:cNvPicPr>
          <p:nvPr/>
        </p:nvPicPr>
        <p:blipFill>
          <a:blip r:embed="rId3" cstate="print"/>
          <a:stretch>
            <a:fillRect/>
          </a:stretch>
        </p:blipFill>
        <p:spPr>
          <a:xfrm>
            <a:off x="5920740" y="5486400"/>
            <a:ext cx="3223260" cy="906780"/>
          </a:xfrm>
          <a:prstGeom prst="rect">
            <a:avLst/>
          </a:prstGeom>
        </p:spPr>
      </p:pic>
      <p:sp>
        <p:nvSpPr>
          <p:cNvPr id="5" name="TextBox 4"/>
          <p:cNvSpPr txBox="1"/>
          <p:nvPr/>
        </p:nvSpPr>
        <p:spPr>
          <a:xfrm>
            <a:off x="609600" y="6553200"/>
            <a:ext cx="184731" cy="369332"/>
          </a:xfrm>
          <a:prstGeom prst="rect">
            <a:avLst/>
          </a:prstGeom>
          <a:noFill/>
        </p:spPr>
        <p:txBody>
          <a:bodyPr wrap="none" rtlCol="0">
            <a:spAutoFit/>
          </a:bodyPr>
          <a:lstStyle/>
          <a:p>
            <a:endParaRPr lang="en-US"/>
          </a:p>
        </p:txBody>
      </p:sp>
      <p:sp>
        <p:nvSpPr>
          <p:cNvPr id="7" name="TextBox 6"/>
          <p:cNvSpPr txBox="1"/>
          <p:nvPr/>
        </p:nvSpPr>
        <p:spPr>
          <a:xfrm>
            <a:off x="278296" y="685800"/>
            <a:ext cx="8484704" cy="1785104"/>
          </a:xfrm>
          <a:prstGeom prst="rect">
            <a:avLst/>
          </a:prstGeom>
          <a:noFill/>
        </p:spPr>
        <p:txBody>
          <a:bodyPr wrap="square" rtlCol="0">
            <a:spAutoFit/>
          </a:bodyPr>
          <a:lstStyle/>
          <a:p>
            <a:endParaRPr lang="en-US" sz="2000" dirty="0">
              <a:solidFill>
                <a:srgbClr val="002060"/>
              </a:solidFill>
            </a:endParaRPr>
          </a:p>
          <a:p>
            <a:r>
              <a:rPr lang="en-US" b="1" dirty="0" smtClean="0">
                <a:solidFill>
                  <a:srgbClr val="002060"/>
                </a:solidFill>
              </a:rPr>
              <a:t>Fritz </a:t>
            </a:r>
            <a:r>
              <a:rPr lang="en-US" b="1" dirty="0" err="1" smtClean="0">
                <a:solidFill>
                  <a:srgbClr val="002060"/>
                </a:solidFill>
              </a:rPr>
              <a:t>Perls</a:t>
            </a:r>
            <a:r>
              <a:rPr lang="en-US" b="1" dirty="0" smtClean="0">
                <a:solidFill>
                  <a:srgbClr val="002060"/>
                </a:solidFill>
              </a:rPr>
              <a:t>:</a:t>
            </a:r>
          </a:p>
          <a:p>
            <a:r>
              <a:rPr lang="en-US" b="1" dirty="0" smtClean="0">
                <a:solidFill>
                  <a:srgbClr val="002060"/>
                </a:solidFill>
              </a:rPr>
              <a:t>How </a:t>
            </a:r>
            <a:r>
              <a:rPr lang="en-US" b="1" dirty="0">
                <a:solidFill>
                  <a:srgbClr val="002060"/>
                </a:solidFill>
              </a:rPr>
              <a:t>can we NOT project ourselves into </a:t>
            </a:r>
            <a:r>
              <a:rPr lang="en-US" b="1" dirty="0" smtClean="0">
                <a:solidFill>
                  <a:srgbClr val="002060"/>
                </a:solidFill>
              </a:rPr>
              <a:t>every </a:t>
            </a:r>
            <a:r>
              <a:rPr lang="en-US" b="1" dirty="0">
                <a:solidFill>
                  <a:srgbClr val="002060"/>
                </a:solidFill>
              </a:rPr>
              <a:t>dream</a:t>
            </a:r>
            <a:r>
              <a:rPr lang="en-US" b="1" dirty="0" smtClean="0">
                <a:solidFill>
                  <a:srgbClr val="002060"/>
                </a:solidFill>
              </a:rPr>
              <a:t>?</a:t>
            </a:r>
          </a:p>
          <a:p>
            <a:endParaRPr lang="en-US" dirty="0">
              <a:solidFill>
                <a:srgbClr val="002060"/>
              </a:solidFill>
            </a:endParaRPr>
          </a:p>
          <a:p>
            <a:r>
              <a:rPr lang="en-US" b="1" dirty="0" smtClean="0">
                <a:solidFill>
                  <a:srgbClr val="002060"/>
                </a:solidFill>
              </a:rPr>
              <a:t>Freud</a:t>
            </a:r>
            <a:r>
              <a:rPr lang="en-US" dirty="0" smtClean="0">
                <a:solidFill>
                  <a:srgbClr val="002060"/>
                </a:solidFill>
              </a:rPr>
              <a:t>:</a:t>
            </a:r>
            <a:r>
              <a:rPr lang="en-US" dirty="0"/>
              <a:t> </a:t>
            </a:r>
            <a:r>
              <a:rPr lang="en-US" dirty="0" smtClean="0"/>
              <a:t>Projection is  a defense mechanism – where a </a:t>
            </a:r>
            <a:r>
              <a:rPr lang="en-US" dirty="0"/>
              <a:t>person </a:t>
            </a:r>
            <a:r>
              <a:rPr lang="en-US" dirty="0" smtClean="0"/>
              <a:t>unconsciously rejects </a:t>
            </a:r>
            <a:r>
              <a:rPr lang="en-US" dirty="0"/>
              <a:t>his or her own unacceptable </a:t>
            </a:r>
            <a:r>
              <a:rPr lang="en-US" dirty="0" smtClean="0"/>
              <a:t>ideas and  </a:t>
            </a:r>
            <a:r>
              <a:rPr lang="en-US" dirty="0"/>
              <a:t>by </a:t>
            </a:r>
            <a:r>
              <a:rPr lang="en-US" dirty="0" smtClean="0"/>
              <a:t>applies them </a:t>
            </a:r>
            <a:r>
              <a:rPr lang="en-US" dirty="0"/>
              <a:t>to </a:t>
            </a:r>
            <a:r>
              <a:rPr lang="en-US" dirty="0" smtClean="0"/>
              <a:t>other people</a:t>
            </a:r>
            <a:endParaRPr lang="en-US" dirty="0"/>
          </a:p>
        </p:txBody>
      </p:sp>
      <p:sp>
        <p:nvSpPr>
          <p:cNvPr id="8" name="Rectangle 7"/>
          <p:cNvSpPr/>
          <p:nvPr/>
        </p:nvSpPr>
        <p:spPr>
          <a:xfrm>
            <a:off x="304800" y="6337756"/>
            <a:ext cx="5121965" cy="430887"/>
          </a:xfrm>
          <a:prstGeom prst="rect">
            <a:avLst/>
          </a:prstGeom>
        </p:spPr>
        <p:txBody>
          <a:bodyPr wrap="square">
            <a:spAutoFit/>
          </a:bodyPr>
          <a:lstStyle/>
          <a:p>
            <a:r>
              <a:rPr lang="en-US" sz="2200" dirty="0" smtClean="0">
                <a:solidFill>
                  <a:srgbClr val="666666"/>
                </a:solidFill>
                <a:latin typeface="Calibri"/>
                <a:ea typeface="+mj-ea"/>
                <a:cs typeface="+mj-cs"/>
              </a:rPr>
              <a:t>Magritte, Infinite </a:t>
            </a:r>
            <a:r>
              <a:rPr lang="en-US" sz="2200" dirty="0">
                <a:solidFill>
                  <a:srgbClr val="666666"/>
                </a:solidFill>
                <a:latin typeface="Calibri"/>
                <a:ea typeface="+mj-ea"/>
                <a:cs typeface="+mj-cs"/>
              </a:rPr>
              <a:t>gratitude</a:t>
            </a:r>
            <a:endParaRPr lang="en-US" dirty="0"/>
          </a:p>
        </p:txBody>
      </p:sp>
      <p:sp>
        <p:nvSpPr>
          <p:cNvPr id="9" name="TextBox 8"/>
          <p:cNvSpPr txBox="1"/>
          <p:nvPr/>
        </p:nvSpPr>
        <p:spPr>
          <a:xfrm>
            <a:off x="609600" y="303719"/>
            <a:ext cx="6629400" cy="523220"/>
          </a:xfrm>
          <a:prstGeom prst="rect">
            <a:avLst/>
          </a:prstGeom>
          <a:noFill/>
        </p:spPr>
        <p:txBody>
          <a:bodyPr wrap="square" rtlCol="0">
            <a:spAutoFit/>
          </a:bodyPr>
          <a:lstStyle/>
          <a:p>
            <a:r>
              <a:rPr lang="en-US" sz="2800" b="1" dirty="0" smtClean="0">
                <a:effectLst>
                  <a:outerShdw blurRad="38100" dist="38100" dir="2700000" algn="tl">
                    <a:srgbClr val="000000">
                      <a:alpha val="43137"/>
                    </a:srgbClr>
                  </a:outerShdw>
                </a:effectLst>
                <a:latin typeface="Gill Sans MT" pitchFamily="34" charset="0"/>
              </a:rPr>
              <a:t>PROJECTION</a:t>
            </a:r>
            <a:endParaRPr lang="en-US" sz="2800" b="1" dirty="0">
              <a:effectLst>
                <a:outerShdw blurRad="38100" dist="38100" dir="2700000" algn="tl">
                  <a:srgbClr val="000000">
                    <a:alpha val="43137"/>
                  </a:srgbClr>
                </a:outerShdw>
              </a:effectLst>
              <a:latin typeface="Gill Sans MT" pitchFamily="34" charset="0"/>
            </a:endParaRPr>
          </a:p>
        </p:txBody>
      </p:sp>
    </p:spTree>
    <p:extLst>
      <p:ext uri="{BB962C8B-B14F-4D97-AF65-F5344CB8AC3E}">
        <p14:creationId xmlns:p14="http://schemas.microsoft.com/office/powerpoint/2010/main" val="3683642954"/>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479551"/>
            <a:ext cx="2790825" cy="3342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p:txBody>
          <a:bodyPr>
            <a:normAutofit/>
          </a:bodyPr>
          <a:lstStyle/>
          <a:p>
            <a:r>
              <a:rPr lang="en-US" sz="2800" b="1" dirty="0" err="1" smtClean="0">
                <a:solidFill>
                  <a:srgbClr val="002060"/>
                </a:solidFill>
              </a:rPr>
              <a:t>Deja</a:t>
            </a:r>
            <a:r>
              <a:rPr lang="en-US" sz="2800" b="1" dirty="0" smtClean="0">
                <a:solidFill>
                  <a:srgbClr val="002060"/>
                </a:solidFill>
              </a:rPr>
              <a:t> Vu</a:t>
            </a:r>
            <a:endParaRPr lang="en-US" sz="2800" b="1" dirty="0">
              <a:solidFill>
                <a:srgbClr val="002060"/>
              </a:solidFill>
            </a:endParaRPr>
          </a:p>
        </p:txBody>
      </p:sp>
      <p:sp>
        <p:nvSpPr>
          <p:cNvPr id="3" name="Subtitle 2"/>
          <p:cNvSpPr>
            <a:spLocks noGrp="1"/>
          </p:cNvSpPr>
          <p:nvPr>
            <p:ph type="subTitle" idx="1"/>
          </p:nvPr>
        </p:nvSpPr>
        <p:spPr>
          <a:xfrm>
            <a:off x="1066800" y="1676400"/>
            <a:ext cx="8077200" cy="3581400"/>
          </a:xfrm>
        </p:spPr>
        <p:txBody>
          <a:bodyPr>
            <a:normAutofit/>
          </a:bodyPr>
          <a:lstStyle/>
          <a:p>
            <a:pPr marL="484632" indent="-457200">
              <a:buFont typeface="Wingdings" pitchFamily="2" charset="2"/>
              <a:buChar char="Ø"/>
            </a:pPr>
            <a:endParaRPr lang="en-US" dirty="0" smtClean="0">
              <a:solidFill>
                <a:srgbClr val="002060"/>
              </a:solidFill>
            </a:endParaRPr>
          </a:p>
          <a:p>
            <a:pPr marL="484632" indent="-457200">
              <a:buFont typeface="Wingdings" pitchFamily="2" charset="2"/>
              <a:buChar char="Ø"/>
            </a:pPr>
            <a:endParaRPr lang="en-US" dirty="0">
              <a:solidFill>
                <a:srgbClr val="002060"/>
              </a:solidFill>
            </a:endParaRPr>
          </a:p>
          <a:p>
            <a:pPr marL="484632" indent="-457200">
              <a:buFont typeface="Wingdings" pitchFamily="2" charset="2"/>
              <a:buChar char="Ø"/>
            </a:pPr>
            <a:r>
              <a:rPr lang="en-US" dirty="0" smtClean="0">
                <a:solidFill>
                  <a:srgbClr val="002060"/>
                </a:solidFill>
              </a:rPr>
              <a:t>Schema</a:t>
            </a:r>
          </a:p>
          <a:p>
            <a:pPr marL="484632" indent="-457200">
              <a:buFont typeface="Wingdings" pitchFamily="2" charset="2"/>
              <a:buChar char="Ø"/>
            </a:pPr>
            <a:r>
              <a:rPr lang="en-US" dirty="0" smtClean="0">
                <a:solidFill>
                  <a:srgbClr val="002060"/>
                </a:solidFill>
              </a:rPr>
              <a:t>Encoding</a:t>
            </a:r>
          </a:p>
          <a:p>
            <a:pPr marL="484632" indent="-457200">
              <a:buFont typeface="Wingdings" pitchFamily="2" charset="2"/>
              <a:buChar char="Ø"/>
            </a:pPr>
            <a:r>
              <a:rPr lang="en-US" dirty="0" smtClean="0">
                <a:solidFill>
                  <a:srgbClr val="002060"/>
                </a:solidFill>
              </a:rPr>
              <a:t>Flow/ astral plane</a:t>
            </a:r>
          </a:p>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4590080"/>
            <a:ext cx="24669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4343400"/>
            <a:ext cx="28575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494551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Schrodinger’s Cat</a:t>
            </a:r>
            <a:endParaRPr lang="en-US" dirty="0"/>
          </a:p>
        </p:txBody>
      </p:sp>
      <p:sp>
        <p:nvSpPr>
          <p:cNvPr id="3" name="Content Placeholder 2"/>
          <p:cNvSpPr>
            <a:spLocks noGrp="1"/>
          </p:cNvSpPr>
          <p:nvPr>
            <p:ph idx="1"/>
          </p:nvPr>
        </p:nvSpPr>
        <p:spPr/>
        <p:txBody>
          <a:bodyPr>
            <a:normAutofit/>
          </a:bodyPr>
          <a:lstStyle/>
          <a:p>
            <a:r>
              <a:rPr lang="en-US" dirty="0" smtClean="0"/>
              <a:t>I’m a kitty</a:t>
            </a:r>
          </a:p>
          <a:p>
            <a:pPr marL="82296" indent="0">
              <a:buNone/>
            </a:pPr>
            <a:r>
              <a:rPr lang="en-US" sz="1800" dirty="0" smtClean="0"/>
              <a:t>-a </a:t>
            </a:r>
            <a:r>
              <a:rPr lang="en-US" sz="1800" dirty="0"/>
              <a:t>cat, a flask of poison, and </a:t>
            </a:r>
            <a:r>
              <a:rPr lang="en-US" sz="1800" dirty="0" smtClean="0"/>
              <a:t>a radioactive source </a:t>
            </a:r>
            <a:r>
              <a:rPr lang="en-US" sz="1800" dirty="0"/>
              <a:t>are placed in a sealed </a:t>
            </a:r>
            <a:r>
              <a:rPr lang="en-US" sz="1800" dirty="0" smtClean="0"/>
              <a:t>box</a:t>
            </a:r>
          </a:p>
          <a:p>
            <a:pPr marL="82296" indent="0">
              <a:buNone/>
            </a:pPr>
            <a:r>
              <a:rPr lang="en-US" sz="1800" dirty="0" smtClean="0"/>
              <a:t>-poison  </a:t>
            </a:r>
            <a:r>
              <a:rPr lang="en-US" sz="1800" dirty="0"/>
              <a:t>kills the </a:t>
            </a:r>
            <a:r>
              <a:rPr lang="en-US" sz="1800" dirty="0" smtClean="0"/>
              <a:t>cat.</a:t>
            </a:r>
          </a:p>
          <a:p>
            <a:pPr marL="82296" indent="0">
              <a:buNone/>
            </a:pPr>
            <a:r>
              <a:rPr lang="en-US" sz="1800" dirty="0" smtClean="0"/>
              <a:t>-after </a:t>
            </a:r>
            <a:r>
              <a:rPr lang="en-US" sz="1800" dirty="0"/>
              <a:t>a while, the cat </a:t>
            </a:r>
            <a:r>
              <a:rPr lang="en-US" sz="1800" dirty="0" smtClean="0"/>
              <a:t>is simultaneously alive and dead </a:t>
            </a:r>
          </a:p>
          <a:p>
            <a:pPr marL="82296" indent="0">
              <a:buNone/>
            </a:pPr>
            <a:r>
              <a:rPr lang="en-US" sz="1800" dirty="0" smtClean="0"/>
              <a:t>when one </a:t>
            </a:r>
            <a:r>
              <a:rPr lang="en-US" sz="1800" dirty="0"/>
              <a:t>sees the cat </a:t>
            </a:r>
            <a:r>
              <a:rPr lang="en-US" sz="1800" i="1" dirty="0"/>
              <a:t>either</a:t>
            </a:r>
            <a:r>
              <a:rPr lang="en-US" sz="1800" dirty="0"/>
              <a:t> alive </a:t>
            </a:r>
            <a:r>
              <a:rPr lang="en-US" sz="1800" i="1" dirty="0"/>
              <a:t>or</a:t>
            </a:r>
            <a:r>
              <a:rPr lang="en-US" sz="1800" dirty="0"/>
              <a:t> dead, not both alive </a:t>
            </a:r>
            <a:r>
              <a:rPr lang="en-US" sz="1800" i="1" dirty="0"/>
              <a:t>and</a:t>
            </a:r>
            <a:r>
              <a:rPr lang="en-US" sz="1800" dirty="0"/>
              <a:t> dead. </a:t>
            </a:r>
            <a:endParaRPr lang="en-US" sz="1800" dirty="0" smtClean="0"/>
          </a:p>
          <a:p>
            <a:pPr marL="82296" indent="0">
              <a:buNone/>
            </a:pPr>
            <a:r>
              <a:rPr lang="en-US" sz="1800" dirty="0" smtClean="0"/>
              <a:t>This </a:t>
            </a:r>
            <a:r>
              <a:rPr lang="en-US" sz="1800" dirty="0"/>
              <a:t>poses the question of when exactly quantum superposition ends and reality collapses into one possibility or the other</a:t>
            </a:r>
            <a:r>
              <a:rPr lang="en-US" sz="1800" dirty="0" smtClean="0"/>
              <a:t>.</a:t>
            </a:r>
          </a:p>
          <a:p>
            <a:pPr marL="82296" indent="0">
              <a:buNone/>
            </a:pPr>
            <a:endParaRPr lang="en-US" sz="1800" dirty="0"/>
          </a:p>
          <a:p>
            <a:pPr marL="82296" indent="0">
              <a:buNone/>
            </a:pPr>
            <a:r>
              <a:rPr lang="en-US" sz="1800" dirty="0" smtClean="0"/>
              <a:t>Jung’s Synchronicity:</a:t>
            </a:r>
          </a:p>
          <a:p>
            <a:pPr marL="82296" indent="0">
              <a:buNone/>
            </a:pPr>
            <a:endParaRPr lang="en-US" sz="1800" dirty="0" smtClean="0"/>
          </a:p>
          <a:p>
            <a:endParaRPr lang="en-US" dirty="0"/>
          </a:p>
        </p:txBody>
      </p:sp>
    </p:spTree>
    <p:extLst>
      <p:ext uri="{BB962C8B-B14F-4D97-AF65-F5344CB8AC3E}">
        <p14:creationId xmlns:p14="http://schemas.microsoft.com/office/powerpoint/2010/main" val="406375586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2060"/>
                </a:solidFill>
              </a:rPr>
              <a:t>superposition</a:t>
            </a:r>
            <a:endParaRPr lang="en-US" dirty="0">
              <a:solidFill>
                <a:srgbClr val="002060"/>
              </a:solidFill>
            </a:endParaRP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267200" y="1368287"/>
            <a:ext cx="4060288" cy="302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143000" y="1685113"/>
            <a:ext cx="3352800" cy="923330"/>
          </a:xfrm>
          <a:prstGeom prst="rect">
            <a:avLst/>
          </a:prstGeom>
          <a:noFill/>
        </p:spPr>
        <p:txBody>
          <a:bodyPr wrap="square" rtlCol="0">
            <a:spAutoFit/>
          </a:bodyPr>
          <a:lstStyle/>
          <a:p>
            <a:r>
              <a:rPr lang="en-US" b="1" dirty="0" smtClean="0"/>
              <a:t>Carl Jung – Synchronicity</a:t>
            </a:r>
          </a:p>
          <a:p>
            <a:r>
              <a:rPr lang="en-US" b="1" dirty="0" smtClean="0"/>
              <a:t>Pauli- </a:t>
            </a:r>
          </a:p>
          <a:p>
            <a:r>
              <a:rPr lang="en-US" b="1" dirty="0" smtClean="0"/>
              <a:t>Quantum Mechanics</a:t>
            </a:r>
            <a:endParaRPr lang="en-US" b="1" dirty="0"/>
          </a:p>
        </p:txBody>
      </p:sp>
      <p:sp>
        <p:nvSpPr>
          <p:cNvPr id="5" name="TextBox 4"/>
          <p:cNvSpPr txBox="1"/>
          <p:nvPr/>
        </p:nvSpPr>
        <p:spPr>
          <a:xfrm>
            <a:off x="4267200" y="4724400"/>
            <a:ext cx="2667000" cy="646331"/>
          </a:xfrm>
          <a:prstGeom prst="rect">
            <a:avLst/>
          </a:prstGeom>
          <a:noFill/>
        </p:spPr>
        <p:txBody>
          <a:bodyPr wrap="square" rtlCol="0">
            <a:spAutoFit/>
          </a:bodyPr>
          <a:lstStyle/>
          <a:p>
            <a:r>
              <a:rPr lang="en-US" b="1" dirty="0" smtClean="0"/>
              <a:t>I’m a kitty!</a:t>
            </a:r>
          </a:p>
          <a:p>
            <a:r>
              <a:rPr lang="en-US" b="1" dirty="0" smtClean="0"/>
              <a:t>Schrodinger’s Cat</a:t>
            </a:r>
            <a:endParaRPr lang="en-US" b="1"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1722" y="4724400"/>
            <a:ext cx="2590800" cy="176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179107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20000">
              <a:srgbClr val="000040"/>
            </a:gs>
            <a:gs pos="50000">
              <a:srgbClr val="400040"/>
            </a:gs>
            <a:gs pos="75000">
              <a:srgbClr val="8F0040"/>
            </a:gs>
            <a:gs pos="89999">
              <a:srgbClr val="F27300"/>
            </a:gs>
            <a:gs pos="100000">
              <a:srgbClr val="FFBF00"/>
            </a:gs>
          </a:gsLst>
          <a:lin ang="2700000" scaled="0"/>
        </a:gradFill>
        <a:effectLst/>
      </p:bgPr>
    </p:bg>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838200"/>
            <a:ext cx="7620000" cy="5486400"/>
          </a:xfrm>
        </p:spPr>
        <p:txBody>
          <a:bodyPr/>
          <a:lstStyle/>
          <a:p>
            <a:pPr>
              <a:buNone/>
            </a:pPr>
            <a:r>
              <a:rPr lang="en-US" sz="1800" dirty="0" smtClean="0">
                <a:solidFill>
                  <a:srgbClr val="D1A7FF"/>
                </a:solidFill>
                <a:latin typeface="Times New Roman" pitchFamily="18" charset="0"/>
                <a:cs typeface="Times New Roman" pitchFamily="18" charset="0"/>
              </a:rPr>
              <a:t>	in  Avatar,  the Sacred Tree, The Tree of Souls, Tree of Voices </a:t>
            </a:r>
          </a:p>
          <a:p>
            <a:pPr>
              <a:buNone/>
            </a:pPr>
            <a:r>
              <a:rPr lang="en-US" sz="1800" dirty="0" smtClean="0">
                <a:solidFill>
                  <a:srgbClr val="D1A7FF"/>
                </a:solidFill>
                <a:latin typeface="Times New Roman" pitchFamily="18" charset="0"/>
                <a:cs typeface="Times New Roman" pitchFamily="18" charset="0"/>
              </a:rPr>
              <a:t>	and the  vast network of roots, which they connect to by using  their braids, are their collective unconscious  (which they treat divinely)</a:t>
            </a:r>
          </a:p>
          <a:p>
            <a:pPr>
              <a:buNone/>
            </a:pPr>
            <a:endParaRPr lang="en-US" sz="1800" dirty="0" smtClean="0">
              <a:solidFill>
                <a:srgbClr val="D1A7FF"/>
              </a:solidFill>
              <a:latin typeface="Times New Roman" pitchFamily="18" charset="0"/>
              <a:cs typeface="Times New Roman" pitchFamily="18" charset="0"/>
            </a:endParaRPr>
          </a:p>
          <a:p>
            <a:pPr>
              <a:buNone/>
            </a:pPr>
            <a:r>
              <a:rPr lang="en-US" sz="1800" dirty="0" smtClean="0">
                <a:solidFill>
                  <a:srgbClr val="D1A7FF"/>
                </a:solidFill>
                <a:latin typeface="Times New Roman" pitchFamily="18" charset="0"/>
                <a:cs typeface="Times New Roman" pitchFamily="18" charset="0"/>
              </a:rPr>
              <a:t>**  Energy is borrowed and one day you have to give it back. (life &amp; death)</a:t>
            </a:r>
          </a:p>
          <a:p>
            <a:endParaRPr lang="en-US" dirty="0"/>
          </a:p>
        </p:txBody>
      </p:sp>
      <p:pic>
        <p:nvPicPr>
          <p:cNvPr id="4" name="Picture 3" descr="avatar sprites.jpeg"/>
          <p:cNvPicPr>
            <a:picLocks noChangeAspect="1"/>
          </p:cNvPicPr>
          <p:nvPr/>
        </p:nvPicPr>
        <p:blipFill>
          <a:blip r:embed="rId2" cstate="print"/>
          <a:stretch>
            <a:fillRect/>
          </a:stretch>
        </p:blipFill>
        <p:spPr>
          <a:xfrm>
            <a:off x="4419600" y="4724400"/>
            <a:ext cx="4433455" cy="1828800"/>
          </a:xfrm>
          <a:prstGeom prst="rect">
            <a:avLst/>
          </a:prstGeom>
        </p:spPr>
      </p:pic>
      <p:pic>
        <p:nvPicPr>
          <p:cNvPr id="5" name="Picture 4" descr="Avatar_Neytiri_1.jpg"/>
          <p:cNvPicPr>
            <a:picLocks noChangeAspect="1"/>
          </p:cNvPicPr>
          <p:nvPr/>
        </p:nvPicPr>
        <p:blipFill>
          <a:blip r:embed="rId3" cstate="print"/>
          <a:stretch>
            <a:fillRect/>
          </a:stretch>
        </p:blipFill>
        <p:spPr>
          <a:xfrm>
            <a:off x="381000" y="2743200"/>
            <a:ext cx="3977641" cy="2209800"/>
          </a:xfrm>
          <a:prstGeom prst="rect">
            <a:avLst/>
          </a:prstGeom>
        </p:spPr>
      </p:pic>
      <p:pic>
        <p:nvPicPr>
          <p:cNvPr id="6" name="Picture 5" descr="sychroinicty.jpeg"/>
          <p:cNvPicPr>
            <a:picLocks noChangeAspect="1"/>
          </p:cNvPicPr>
          <p:nvPr/>
        </p:nvPicPr>
        <p:blipFill>
          <a:blip r:embed="rId4" cstate="print"/>
          <a:stretch>
            <a:fillRect/>
          </a:stretch>
        </p:blipFill>
        <p:spPr>
          <a:xfrm>
            <a:off x="586740" y="5791200"/>
            <a:ext cx="3223260" cy="906780"/>
          </a:xfrm>
          <a:prstGeom prst="rect">
            <a:avLst/>
          </a:prstGeom>
        </p:spPr>
      </p:pic>
    </p:spTree>
    <p:extLst>
      <p:ext uri="{BB962C8B-B14F-4D97-AF65-F5344CB8AC3E}">
        <p14:creationId xmlns:p14="http://schemas.microsoft.com/office/powerpoint/2010/main" val="558693383"/>
      </p:ext>
    </p:extLst>
  </p:cSld>
  <p:clrMapOvr>
    <a:masterClrMapping/>
  </p:clrMapOvr>
  <p:transition spd="med">
    <p:wipe dir="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Are you </a:t>
            </a:r>
            <a:r>
              <a:rPr lang="en-US" smtClean="0"/>
              <a:t>a dreamer?</a:t>
            </a:r>
            <a:endParaRPr lang="en-US" dirty="0"/>
          </a:p>
        </p:txBody>
      </p:sp>
      <p:sp>
        <p:nvSpPr>
          <p:cNvPr id="3" name="Rectangle 2"/>
          <p:cNvSpPr/>
          <p:nvPr/>
        </p:nvSpPr>
        <p:spPr>
          <a:xfrm>
            <a:off x="1600200" y="5638800"/>
            <a:ext cx="6642075" cy="646331"/>
          </a:xfrm>
          <a:prstGeom prst="rect">
            <a:avLst/>
          </a:prstGeom>
        </p:spPr>
        <p:txBody>
          <a:bodyPr wrap="none">
            <a:spAutoFit/>
          </a:bodyPr>
          <a:lstStyle/>
          <a:p>
            <a:r>
              <a:rPr lang="en-US" dirty="0" smtClean="0"/>
              <a:t>Clip from Waking Life: </a:t>
            </a:r>
            <a:r>
              <a:rPr lang="en-US" dirty="0" smtClean="0">
                <a:hlinkClick r:id="rId2"/>
              </a:rPr>
              <a:t>http</a:t>
            </a:r>
            <a:r>
              <a:rPr lang="en-US" dirty="0">
                <a:hlinkClick r:id="rId2"/>
              </a:rPr>
              <a:t>://</a:t>
            </a:r>
            <a:r>
              <a:rPr lang="en-US" dirty="0" smtClean="0">
                <a:hlinkClick r:id="rId2"/>
              </a:rPr>
              <a:t>www.youtube.com/watch?v=9yJE1iiO0qI</a:t>
            </a:r>
            <a:endParaRPr lang="en-US" dirty="0" smtClean="0"/>
          </a:p>
          <a:p>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656497"/>
            <a:ext cx="2552700" cy="179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18947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B9A9FD"/>
        </a:solidFill>
        <a:effectLst/>
      </p:bgPr>
    </p:bg>
    <p:spTree>
      <p:nvGrpSpPr>
        <p:cNvPr id="1" name=""/>
        <p:cNvGrpSpPr/>
        <p:nvPr/>
      </p:nvGrpSpPr>
      <p:grpSpPr>
        <a:xfrm>
          <a:off x="0" y="0"/>
          <a:ext cx="0" cy="0"/>
          <a:chOff x="0" y="0"/>
          <a:chExt cx="0" cy="0"/>
        </a:xfrm>
      </p:grpSpPr>
      <p:pic>
        <p:nvPicPr>
          <p:cNvPr id="2" name="Picture 1" descr="atom and archetype.jpg"/>
          <p:cNvPicPr>
            <a:picLocks noChangeAspect="1"/>
          </p:cNvPicPr>
          <p:nvPr/>
        </p:nvPicPr>
        <p:blipFill>
          <a:blip r:embed="rId2" cstate="print"/>
          <a:srcRect l="16800" t="2400" r="16800" b="2400"/>
          <a:stretch>
            <a:fillRect/>
          </a:stretch>
        </p:blipFill>
        <p:spPr>
          <a:xfrm>
            <a:off x="152400" y="1993512"/>
            <a:ext cx="2489364" cy="3569088"/>
          </a:xfrm>
          <a:prstGeom prst="rect">
            <a:avLst/>
          </a:prstGeom>
        </p:spPr>
      </p:pic>
      <p:sp>
        <p:nvSpPr>
          <p:cNvPr id="4" name="TextBox 3"/>
          <p:cNvSpPr txBox="1"/>
          <p:nvPr/>
        </p:nvSpPr>
        <p:spPr>
          <a:xfrm>
            <a:off x="3048000" y="363915"/>
            <a:ext cx="5867400" cy="6247864"/>
          </a:xfrm>
          <a:prstGeom prst="rect">
            <a:avLst/>
          </a:prstGeom>
          <a:noFill/>
          <a:ln w="19050" cmpd="thickThin">
            <a:solidFill>
              <a:srgbClr val="002060"/>
            </a:solidFill>
          </a:ln>
        </p:spPr>
        <p:txBody>
          <a:bodyPr wrap="square" rtlCol="0">
            <a:spAutoFit/>
          </a:bodyPr>
          <a:lstStyle/>
          <a:p>
            <a:endParaRPr lang="en-US" sz="1600" dirty="0" smtClean="0">
              <a:solidFill>
                <a:prstClr val="black"/>
              </a:solidFill>
            </a:endParaRPr>
          </a:p>
          <a:p>
            <a:r>
              <a:rPr lang="en-US" sz="1600" dirty="0" smtClean="0">
                <a:solidFill>
                  <a:srgbClr val="7030A0"/>
                </a:solidFill>
              </a:rPr>
              <a:t>In 1932, Wolfgang Pauli was a world-renowned physicist and had already done the work that would win him the 1945 Nobel Prize. He was also in pain. His mother had poisoned herself after his father's involvement in an affair. Emerging from a brief marriage with a cabaret performer, Pauli drank heavily, quarreled frequently and sometimes publicly, and was disturbed by powerful dreams. He turned for help to C. G. Jung, setting a standing appointment for Mondays at noon. Thus bloomed an extraordinary intellectual conjunction not just between a physicist and a psychologist but between physics and psychology. Eighty letters, written over twenty-six years, record that friendship. This artful translation presents them in English for the first time. Though Jung never analyzed Pauli formally, he interpreted more than 400 of his dreams--work that bore fruit later in </a:t>
            </a:r>
            <a:r>
              <a:rPr lang="en-US" sz="1600" i="1" dirty="0" smtClean="0">
                <a:solidFill>
                  <a:srgbClr val="7030A0"/>
                </a:solidFill>
              </a:rPr>
              <a:t>Psychology and Alchemy</a:t>
            </a:r>
            <a:r>
              <a:rPr lang="en-US" sz="1600" dirty="0" smtClean="0">
                <a:solidFill>
                  <a:srgbClr val="7030A0"/>
                </a:solidFill>
              </a:rPr>
              <a:t> and </a:t>
            </a:r>
            <a:r>
              <a:rPr lang="en-US" sz="1600" i="1" dirty="0" smtClean="0">
                <a:solidFill>
                  <a:srgbClr val="7030A0"/>
                </a:solidFill>
              </a:rPr>
              <a:t>The Analysis of Dreams</a:t>
            </a:r>
            <a:r>
              <a:rPr lang="en-US" sz="1600" dirty="0" smtClean="0">
                <a:solidFill>
                  <a:srgbClr val="7030A0"/>
                </a:solidFill>
              </a:rPr>
              <a:t>. As their acquaintance developed, Jung and Pauli exchanged views on the content of their work and the ideas of the day. They discussed the nature of dreams and their relation to reality, finding surprising common ground between depth psychology and quantum physics. Their collaboration resulted in the combined publication of Jung's treatise on synchronicity and Pauli's essay on archetypal ideas influencing </a:t>
            </a:r>
            <a:r>
              <a:rPr lang="en-US" sz="1600" dirty="0" err="1" smtClean="0">
                <a:solidFill>
                  <a:srgbClr val="7030A0"/>
                </a:solidFill>
              </a:rPr>
              <a:t>Kepler's</a:t>
            </a:r>
            <a:r>
              <a:rPr lang="en-US" sz="1600" dirty="0" smtClean="0">
                <a:solidFill>
                  <a:srgbClr val="7030A0"/>
                </a:solidFill>
              </a:rPr>
              <a:t> writings in </a:t>
            </a:r>
            <a:r>
              <a:rPr lang="en-US" sz="1600" i="1" dirty="0" smtClean="0">
                <a:solidFill>
                  <a:srgbClr val="7030A0"/>
                </a:solidFill>
              </a:rPr>
              <a:t>The Interpretation of Nature and the Psyche</a:t>
            </a:r>
            <a:r>
              <a:rPr lang="en-US" sz="1600" dirty="0" smtClean="0">
                <a:solidFill>
                  <a:srgbClr val="7030A0"/>
                </a:solidFill>
              </a:rPr>
              <a:t>.  </a:t>
            </a:r>
          </a:p>
          <a:p>
            <a:endParaRPr lang="en-US" sz="1600" dirty="0" smtClean="0">
              <a:solidFill>
                <a:prstClr val="black"/>
              </a:solidFill>
            </a:endParaRPr>
          </a:p>
        </p:txBody>
      </p:sp>
      <p:sp>
        <p:nvSpPr>
          <p:cNvPr id="5" name="TextBox 4"/>
          <p:cNvSpPr txBox="1"/>
          <p:nvPr/>
        </p:nvSpPr>
        <p:spPr>
          <a:xfrm flipH="1">
            <a:off x="152400" y="838200"/>
            <a:ext cx="2362200" cy="923330"/>
          </a:xfrm>
          <a:prstGeom prst="rect">
            <a:avLst/>
          </a:prstGeom>
          <a:noFill/>
        </p:spPr>
        <p:txBody>
          <a:bodyPr wrap="square" rtlCol="0">
            <a:spAutoFit/>
          </a:bodyPr>
          <a:lstStyle/>
          <a:p>
            <a:r>
              <a:rPr lang="en-US" dirty="0" smtClean="0">
                <a:solidFill>
                  <a:prstClr val="black"/>
                </a:solidFill>
              </a:rPr>
              <a:t>Carl Jung </a:t>
            </a:r>
          </a:p>
          <a:p>
            <a:r>
              <a:rPr lang="en-US" dirty="0" smtClean="0">
                <a:solidFill>
                  <a:prstClr val="black"/>
                </a:solidFill>
              </a:rPr>
              <a:t>The Pauli Principle &amp; Quantum Physics</a:t>
            </a:r>
            <a:endParaRPr lang="en-US" dirty="0">
              <a:solidFill>
                <a:prstClr val="black"/>
              </a:solidFill>
            </a:endParaRPr>
          </a:p>
        </p:txBody>
      </p:sp>
      <p:sp>
        <p:nvSpPr>
          <p:cNvPr id="6" name="TextBox 5"/>
          <p:cNvSpPr txBox="1"/>
          <p:nvPr/>
        </p:nvSpPr>
        <p:spPr>
          <a:xfrm>
            <a:off x="76200" y="5791200"/>
            <a:ext cx="2819400" cy="769441"/>
          </a:xfrm>
          <a:prstGeom prst="rect">
            <a:avLst/>
          </a:prstGeom>
          <a:noFill/>
        </p:spPr>
        <p:txBody>
          <a:bodyPr wrap="square" rtlCol="0">
            <a:spAutoFit/>
          </a:bodyPr>
          <a:lstStyle/>
          <a:p>
            <a:r>
              <a:rPr lang="en-US" sz="1100" dirty="0" smtClean="0">
                <a:solidFill>
                  <a:prstClr val="black"/>
                </a:solidFill>
              </a:rPr>
              <a:t>Link to Amazon: http://www.amazon.com/gp/product/images/0691012075/ref=dp_image_0?ie=UTF8&amp;n=283155&amp;s=books</a:t>
            </a:r>
            <a:endParaRPr lang="en-US" sz="1100" dirty="0">
              <a:solidFill>
                <a:prstClr val="black"/>
              </a:solidFill>
            </a:endParaRPr>
          </a:p>
        </p:txBody>
      </p:sp>
    </p:spTree>
    <p:extLst>
      <p:ext uri="{BB962C8B-B14F-4D97-AF65-F5344CB8AC3E}">
        <p14:creationId xmlns:p14="http://schemas.microsoft.com/office/powerpoint/2010/main" val="2439639109"/>
      </p:ext>
    </p:extLst>
  </p:cSld>
  <p:clrMapOvr>
    <a:masterClrMapping/>
  </p:clrMapOvr>
  <p:transition spd="med">
    <p:wipe dir="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blip>
          <a:srcRect/>
          <a:tile tx="0" ty="0" sx="80000" sy="8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533400"/>
          </a:xfrm>
        </p:spPr>
        <p:txBody>
          <a:bodyPr>
            <a:noAutofit/>
          </a:bodyPr>
          <a:lstStyle/>
          <a:p>
            <a:r>
              <a:rPr lang="en-US" sz="3200" dirty="0" smtClean="0">
                <a:solidFill>
                  <a:srgbClr val="7030A0"/>
                </a:solidFill>
              </a:rPr>
              <a:t>Pauli Effect, and the  Pauli Principle</a:t>
            </a:r>
            <a:endParaRPr lang="en-US" sz="3200" dirty="0">
              <a:solidFill>
                <a:srgbClr val="7030A0"/>
              </a:solidFill>
            </a:endParaRPr>
          </a:p>
        </p:txBody>
      </p:sp>
      <p:sp>
        <p:nvSpPr>
          <p:cNvPr id="3" name="Content Placeholder 2"/>
          <p:cNvSpPr>
            <a:spLocks noGrp="1"/>
          </p:cNvSpPr>
          <p:nvPr>
            <p:ph idx="1"/>
          </p:nvPr>
        </p:nvSpPr>
        <p:spPr>
          <a:xfrm>
            <a:off x="76200" y="1295400"/>
            <a:ext cx="8839200" cy="5334000"/>
          </a:xfrm>
        </p:spPr>
        <p:txBody>
          <a:bodyPr/>
          <a:lstStyle/>
          <a:p>
            <a:r>
              <a:rPr lang="en-US" sz="1800" dirty="0" smtClean="0">
                <a:solidFill>
                  <a:schemeClr val="accent1">
                    <a:lumMod val="75000"/>
                  </a:schemeClr>
                </a:solidFill>
              </a:rPr>
              <a:t>The </a:t>
            </a:r>
            <a:r>
              <a:rPr lang="en-US" sz="1800" b="1" dirty="0" smtClean="0">
                <a:solidFill>
                  <a:schemeClr val="accent1">
                    <a:lumMod val="75000"/>
                  </a:schemeClr>
                </a:solidFill>
              </a:rPr>
              <a:t>Pauli effect</a:t>
            </a:r>
            <a:r>
              <a:rPr lang="en-US" sz="1800" dirty="0" smtClean="0">
                <a:solidFill>
                  <a:schemeClr val="accent1">
                    <a:lumMod val="75000"/>
                  </a:schemeClr>
                </a:solidFill>
              </a:rPr>
              <a:t> refers to unexplained anecdotal failure of technical equipment in the presence of certain people</a:t>
            </a:r>
          </a:p>
          <a:p>
            <a:pPr lvl="1"/>
            <a:r>
              <a:rPr lang="en-US" sz="1600" dirty="0" smtClean="0">
                <a:solidFill>
                  <a:schemeClr val="accent1">
                    <a:lumMod val="75000"/>
                  </a:schemeClr>
                </a:solidFill>
              </a:rPr>
              <a:t>Interference with street lights </a:t>
            </a:r>
          </a:p>
          <a:p>
            <a:r>
              <a:rPr lang="en-US" sz="1800" dirty="0" smtClean="0">
                <a:solidFill>
                  <a:schemeClr val="accent1">
                    <a:lumMod val="75000"/>
                  </a:schemeClr>
                </a:solidFill>
              </a:rPr>
              <a:t>They said Pauli was an “intender”  (could make things happen)</a:t>
            </a:r>
          </a:p>
          <a:p>
            <a:pPr>
              <a:buNone/>
            </a:pPr>
            <a:endParaRPr lang="en-US" sz="1800" dirty="0" smtClean="0">
              <a:solidFill>
                <a:schemeClr val="accent1">
                  <a:lumMod val="75000"/>
                </a:schemeClr>
              </a:solidFill>
            </a:endParaRPr>
          </a:p>
          <a:p>
            <a:pPr>
              <a:buNone/>
            </a:pPr>
            <a:endParaRPr lang="en-US" sz="1800" dirty="0" smtClean="0">
              <a:solidFill>
                <a:schemeClr val="accent1">
                  <a:lumMod val="75000"/>
                </a:schemeClr>
              </a:solidFill>
            </a:endParaRPr>
          </a:p>
          <a:p>
            <a:pPr>
              <a:buNone/>
            </a:pPr>
            <a:r>
              <a:rPr lang="en-US" sz="1800" dirty="0" smtClean="0">
                <a:solidFill>
                  <a:schemeClr val="accent1">
                    <a:lumMod val="75000"/>
                  </a:schemeClr>
                </a:solidFill>
              </a:rPr>
              <a:t>The Pauli Principle and Quantum Mechanics</a:t>
            </a:r>
          </a:p>
          <a:p>
            <a:r>
              <a:rPr lang="en-US" sz="1800" dirty="0" smtClean="0">
                <a:solidFill>
                  <a:schemeClr val="accent1">
                    <a:lumMod val="75000"/>
                  </a:schemeClr>
                </a:solidFill>
              </a:rPr>
              <a:t>Entanglement: </a:t>
            </a:r>
            <a:r>
              <a:rPr lang="en-US" sz="1600" dirty="0" smtClean="0">
                <a:hlinkClick r:id="rId3"/>
              </a:rPr>
              <a:t>http://www.youtube.com/watch?v=Jh8uZUzuRhk&amp;playnext=1&amp;list=PLEC03CF8A08EAD34F</a:t>
            </a:r>
            <a:r>
              <a:rPr lang="en-US" sz="1600" dirty="0" smtClean="0"/>
              <a:t> </a:t>
            </a:r>
          </a:p>
          <a:p>
            <a:r>
              <a:rPr lang="en-US" sz="1800" dirty="0" smtClean="0">
                <a:solidFill>
                  <a:schemeClr val="accent6">
                    <a:lumMod val="50000"/>
                  </a:schemeClr>
                </a:solidFill>
              </a:rPr>
              <a:t>Superposition, and observing</a:t>
            </a:r>
            <a:r>
              <a:rPr lang="en-US" sz="1600" dirty="0" smtClean="0">
                <a:solidFill>
                  <a:schemeClr val="accent6">
                    <a:lumMod val="50000"/>
                  </a:schemeClr>
                </a:solidFill>
              </a:rPr>
              <a:t>: (6 minutes and awesome)</a:t>
            </a:r>
          </a:p>
          <a:p>
            <a:r>
              <a:rPr lang="en-US" sz="1600" dirty="0" smtClean="0">
                <a:hlinkClick r:id="rId4"/>
              </a:rPr>
              <a:t>http://www.youtube.com/watch?v=DfPeprQ7oGc&amp;feature=autoplay&amp;list=PLEC03CF8A08EAD34F&amp;index=20&amp;playnext=2</a:t>
            </a:r>
            <a:endParaRPr lang="en-US" sz="1600" dirty="0" smtClean="0"/>
          </a:p>
          <a:p>
            <a:endParaRPr lang="en-US" sz="1600" dirty="0" smtClean="0"/>
          </a:p>
          <a:p>
            <a:pPr algn="ctr">
              <a:buNone/>
            </a:pPr>
            <a:r>
              <a:rPr lang="en-US" sz="2000" dirty="0" smtClean="0">
                <a:latin typeface="Bauhaus 93" pitchFamily="82" charset="0"/>
              </a:rPr>
              <a:t>How do you think this would relate to dreams, lucid dreams and visions ?</a:t>
            </a:r>
          </a:p>
          <a:p>
            <a:pPr>
              <a:buNone/>
            </a:pPr>
            <a:endParaRPr lang="en-US" dirty="0"/>
          </a:p>
        </p:txBody>
      </p:sp>
      <p:sp>
        <p:nvSpPr>
          <p:cNvPr id="4" name="TextBox 3"/>
          <p:cNvSpPr txBox="1"/>
          <p:nvPr/>
        </p:nvSpPr>
        <p:spPr>
          <a:xfrm>
            <a:off x="152400" y="5638800"/>
            <a:ext cx="9144000" cy="1815882"/>
          </a:xfrm>
          <a:prstGeom prst="rect">
            <a:avLst/>
          </a:prstGeom>
          <a:noFill/>
        </p:spPr>
        <p:txBody>
          <a:bodyPr wrap="square" rtlCol="0">
            <a:spAutoFit/>
          </a:bodyPr>
          <a:lstStyle/>
          <a:p>
            <a:pPr>
              <a:buFont typeface="Arial" pitchFamily="34" charset="0"/>
              <a:buChar char="•"/>
            </a:pPr>
            <a:r>
              <a:rPr lang="en-US" sz="1400" dirty="0" smtClean="0">
                <a:solidFill>
                  <a:prstClr val="black"/>
                </a:solidFill>
              </a:rPr>
              <a:t>if you’re interested in reading more about Pauli</a:t>
            </a:r>
          </a:p>
          <a:p>
            <a:r>
              <a:rPr lang="en-US" sz="1400" dirty="0" smtClean="0">
                <a:solidFill>
                  <a:prstClr val="black"/>
                </a:solidFill>
                <a:hlinkClick r:id="rId5"/>
              </a:rPr>
              <a:t>http://www.youtube.com/watch?v=TN9vqSHBEMs</a:t>
            </a:r>
            <a:r>
              <a:rPr lang="en-US" sz="1400" dirty="0" smtClean="0">
                <a:solidFill>
                  <a:prstClr val="black"/>
                </a:solidFill>
              </a:rPr>
              <a:t>    synchronicity, quantum &amp; Pauli effect explained</a:t>
            </a:r>
          </a:p>
          <a:p>
            <a:endParaRPr lang="en-US" sz="1400" dirty="0" smtClean="0">
              <a:solidFill>
                <a:prstClr val="black"/>
              </a:solidFill>
            </a:endParaRPr>
          </a:p>
          <a:p>
            <a:r>
              <a:rPr lang="en-US" sz="1400" dirty="0" smtClean="0">
                <a:solidFill>
                  <a:prstClr val="black"/>
                </a:solidFill>
              </a:rPr>
              <a:t> </a:t>
            </a:r>
            <a:r>
              <a:rPr lang="en-US" sz="1400" dirty="0" smtClean="0">
                <a:solidFill>
                  <a:prstClr val="black"/>
                </a:solidFill>
                <a:hlinkClick r:id="rId6"/>
              </a:rPr>
              <a:t>http://www.library.ethz.ch/exhibit/pauli/effekt_pauli_e.html</a:t>
            </a:r>
            <a:endParaRPr lang="en-US" sz="1400" dirty="0" smtClean="0">
              <a:solidFill>
                <a:prstClr val="black"/>
              </a:solidFill>
            </a:endParaRPr>
          </a:p>
          <a:p>
            <a:endParaRPr lang="en-US" sz="1400" dirty="0" smtClean="0">
              <a:solidFill>
                <a:prstClr val="black"/>
              </a:solidFill>
            </a:endParaRPr>
          </a:p>
          <a:p>
            <a:endParaRPr lang="en-US" sz="1400" dirty="0" smtClean="0">
              <a:solidFill>
                <a:prstClr val="black"/>
              </a:solidFill>
            </a:endParaRPr>
          </a:p>
          <a:p>
            <a:endParaRPr lang="en-US" sz="1400" dirty="0" smtClean="0">
              <a:solidFill>
                <a:prstClr val="black"/>
              </a:solidFill>
            </a:endParaRPr>
          </a:p>
          <a:p>
            <a:endParaRPr lang="en-US" sz="1400" dirty="0" smtClean="0">
              <a:solidFill>
                <a:prstClr val="black"/>
              </a:solidFill>
            </a:endParaRPr>
          </a:p>
        </p:txBody>
      </p:sp>
      <p:pic>
        <p:nvPicPr>
          <p:cNvPr id="5" name="Picture 4" descr="pauli drawing.GIF"/>
          <p:cNvPicPr>
            <a:picLocks noChangeAspect="1"/>
          </p:cNvPicPr>
          <p:nvPr/>
        </p:nvPicPr>
        <p:blipFill>
          <a:blip r:embed="rId7" cstate="print"/>
          <a:stretch>
            <a:fillRect/>
          </a:stretch>
        </p:blipFill>
        <p:spPr>
          <a:xfrm>
            <a:off x="6705599" y="1676400"/>
            <a:ext cx="2192927" cy="1943100"/>
          </a:xfrm>
          <a:prstGeom prst="rect">
            <a:avLst/>
          </a:prstGeom>
        </p:spPr>
      </p:pic>
    </p:spTree>
    <p:extLst>
      <p:ext uri="{BB962C8B-B14F-4D97-AF65-F5344CB8AC3E}">
        <p14:creationId xmlns:p14="http://schemas.microsoft.com/office/powerpoint/2010/main" val="1206324898"/>
      </p:ext>
    </p:extLst>
  </p:cSld>
  <p:clrMapOvr>
    <a:masterClrMapping/>
  </p:clrMapOvr>
  <p:transition spd="med">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868362"/>
          </a:xfrm>
        </p:spPr>
        <p:txBody>
          <a:bodyPr/>
          <a:lstStyle/>
          <a:p>
            <a:r>
              <a:rPr lang="en-US" dirty="0" smtClean="0">
                <a:solidFill>
                  <a:srgbClr val="0070C0"/>
                </a:solidFill>
              </a:rPr>
              <a:t>The Three Pound Universe</a:t>
            </a:r>
            <a:endParaRPr lang="en-US" dirty="0">
              <a:solidFill>
                <a:srgbClr val="0070C0"/>
              </a:solidFill>
            </a:endParaRPr>
          </a:p>
        </p:txBody>
      </p:sp>
      <p:sp>
        <p:nvSpPr>
          <p:cNvPr id="3" name="Content Placeholder 2"/>
          <p:cNvSpPr>
            <a:spLocks noGrp="1"/>
          </p:cNvSpPr>
          <p:nvPr>
            <p:ph idx="1"/>
          </p:nvPr>
        </p:nvSpPr>
        <p:spPr>
          <a:xfrm>
            <a:off x="1143000" y="1219200"/>
            <a:ext cx="7848600" cy="685800"/>
          </a:xfrm>
        </p:spPr>
        <p:txBody>
          <a:bodyPr>
            <a:normAutofit fontScale="92500" lnSpcReduction="20000"/>
          </a:bodyPr>
          <a:lstStyle/>
          <a:p>
            <a:pPr>
              <a:buNone/>
            </a:pPr>
            <a:endParaRPr lang="en-US" sz="2000" dirty="0" smtClean="0">
              <a:solidFill>
                <a:srgbClr val="0070C0"/>
              </a:solidFill>
            </a:endParaRPr>
          </a:p>
          <a:p>
            <a:pPr>
              <a:buNone/>
            </a:pPr>
            <a:r>
              <a:rPr lang="en-US" sz="2000" dirty="0" smtClean="0">
                <a:solidFill>
                  <a:srgbClr val="0070C0"/>
                </a:solidFill>
              </a:rPr>
              <a:t>Franklin Institute, Center for Innovation in Science :</a:t>
            </a:r>
          </a:p>
          <a:p>
            <a:pPr>
              <a:buNone/>
            </a:pPr>
            <a:endParaRPr lang="en-US" sz="2000" dirty="0"/>
          </a:p>
        </p:txBody>
      </p:sp>
      <p:sp>
        <p:nvSpPr>
          <p:cNvPr id="5" name="TextBox 4"/>
          <p:cNvSpPr txBox="1"/>
          <p:nvPr/>
        </p:nvSpPr>
        <p:spPr>
          <a:xfrm>
            <a:off x="3352800" y="2362200"/>
            <a:ext cx="5498943" cy="3139321"/>
          </a:xfrm>
          <a:prstGeom prst="rect">
            <a:avLst/>
          </a:prstGeom>
          <a:noFill/>
        </p:spPr>
        <p:txBody>
          <a:bodyPr wrap="square" rtlCol="0">
            <a:spAutoFit/>
          </a:bodyPr>
          <a:lstStyle/>
          <a:p>
            <a:r>
              <a:rPr lang="en-US" dirty="0" smtClean="0">
                <a:solidFill>
                  <a:prstClr val="black"/>
                </a:solidFill>
              </a:rPr>
              <a:t>a thinking organ</a:t>
            </a:r>
          </a:p>
          <a:p>
            <a:pPr>
              <a:buFontTx/>
              <a:buChar char="-"/>
            </a:pPr>
            <a:r>
              <a:rPr lang="en-US" dirty="0" smtClean="0">
                <a:solidFill>
                  <a:prstClr val="black"/>
                </a:solidFill>
              </a:rPr>
              <a:t>learns and grows by interacting with the world</a:t>
            </a:r>
          </a:p>
          <a:p>
            <a:pPr>
              <a:buFontTx/>
              <a:buChar char="-"/>
            </a:pPr>
            <a:r>
              <a:rPr lang="en-US" dirty="0" smtClean="0">
                <a:solidFill>
                  <a:prstClr val="black"/>
                </a:solidFill>
              </a:rPr>
              <a:t>learns by perception and action. </a:t>
            </a:r>
          </a:p>
          <a:p>
            <a:pPr>
              <a:buFontTx/>
              <a:buChar char="-"/>
            </a:pPr>
            <a:r>
              <a:rPr lang="en-US" dirty="0" smtClean="0">
                <a:solidFill>
                  <a:prstClr val="black"/>
                </a:solidFill>
              </a:rPr>
              <a:t>Mental stimulation improves brain function</a:t>
            </a:r>
          </a:p>
          <a:p>
            <a:pPr>
              <a:buFontTx/>
              <a:buChar char="-"/>
            </a:pPr>
            <a:endParaRPr lang="en-US" dirty="0" smtClean="0">
              <a:solidFill>
                <a:prstClr val="black"/>
              </a:solidFill>
            </a:endParaRPr>
          </a:p>
          <a:p>
            <a:pPr>
              <a:buFontTx/>
              <a:buChar char="-"/>
            </a:pPr>
            <a:endParaRPr lang="en-US" dirty="0" smtClean="0">
              <a:solidFill>
                <a:prstClr val="black"/>
              </a:solidFill>
            </a:endParaRPr>
          </a:p>
          <a:p>
            <a:r>
              <a:rPr lang="en-US" dirty="0" smtClean="0">
                <a:solidFill>
                  <a:prstClr val="black"/>
                </a:solidFill>
              </a:rPr>
              <a:t>The human brain is able to continually adapt</a:t>
            </a:r>
          </a:p>
          <a:p>
            <a:r>
              <a:rPr lang="en-US" dirty="0" smtClean="0">
                <a:solidFill>
                  <a:prstClr val="black"/>
                </a:solidFill>
              </a:rPr>
              <a:t>Can rewire itself</a:t>
            </a:r>
          </a:p>
          <a:p>
            <a:r>
              <a:rPr lang="en-US" dirty="0" smtClean="0">
                <a:solidFill>
                  <a:prstClr val="black"/>
                </a:solidFill>
              </a:rPr>
              <a:t>-can grow new neurons.   </a:t>
            </a:r>
          </a:p>
          <a:p>
            <a:r>
              <a:rPr lang="en-US" dirty="0" smtClean="0">
                <a:solidFill>
                  <a:prstClr val="black"/>
                </a:solidFill>
              </a:rPr>
              <a:t>-use it or lose it.</a:t>
            </a:r>
          </a:p>
          <a:p>
            <a:pPr>
              <a:buFontTx/>
              <a:buChar char="-"/>
            </a:pPr>
            <a:endParaRPr lang="en-US" dirty="0" smtClean="0">
              <a:solidFill>
                <a:prstClr val="black"/>
              </a:solidFill>
            </a:endParaRPr>
          </a:p>
        </p:txBody>
      </p:sp>
      <p:pic>
        <p:nvPicPr>
          <p:cNvPr id="6" name="Picture 5" descr="http://www.fi.edu/learn/brain/images/mri_brain.jpg"/>
          <p:cNvPicPr/>
          <p:nvPr/>
        </p:nvPicPr>
        <p:blipFill>
          <a:blip r:embed="rId2" cstate="print"/>
          <a:srcRect/>
          <a:stretch>
            <a:fillRect/>
          </a:stretch>
        </p:blipFill>
        <p:spPr bwMode="auto">
          <a:xfrm>
            <a:off x="838200" y="2362200"/>
            <a:ext cx="2286000" cy="2819400"/>
          </a:xfrm>
          <a:prstGeom prst="rect">
            <a:avLst/>
          </a:prstGeom>
          <a:noFill/>
          <a:ln w="9525">
            <a:noFill/>
            <a:miter lim="800000"/>
            <a:headEnd/>
            <a:tailEnd/>
          </a:ln>
        </p:spPr>
      </p:pic>
    </p:spTree>
    <p:extLst>
      <p:ext uri="{BB962C8B-B14F-4D97-AF65-F5344CB8AC3E}">
        <p14:creationId xmlns:p14="http://schemas.microsoft.com/office/powerpoint/2010/main" val="230829132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505200" y="152400"/>
            <a:ext cx="7499350" cy="1143000"/>
          </a:xfrm>
        </p:spPr>
        <p:txBody>
          <a:bodyPr/>
          <a:lstStyle/>
          <a:p>
            <a:r>
              <a:rPr lang="en-US" dirty="0" smtClean="0"/>
              <a:t>I Have a Dream</a:t>
            </a:r>
            <a:endParaRPr lang="en-US" dirty="0"/>
          </a:p>
        </p:txBody>
      </p:sp>
      <p:sp>
        <p:nvSpPr>
          <p:cNvPr id="3" name="Content Placeholder 2"/>
          <p:cNvSpPr>
            <a:spLocks noGrp="1"/>
          </p:cNvSpPr>
          <p:nvPr>
            <p:ph idx="4294967295"/>
          </p:nvPr>
        </p:nvSpPr>
        <p:spPr>
          <a:xfrm>
            <a:off x="4191000" y="1447800"/>
            <a:ext cx="7162800" cy="1752600"/>
          </a:xfrm>
        </p:spPr>
        <p:txBody>
          <a:bodyPr/>
          <a:lstStyle/>
          <a:p>
            <a:r>
              <a:rPr lang="en-US" dirty="0" smtClean="0"/>
              <a:t>Black Elk</a:t>
            </a:r>
          </a:p>
          <a:p>
            <a:endParaRPr lang="en-US" dirty="0"/>
          </a:p>
          <a:p>
            <a:r>
              <a:rPr lang="en-US" dirty="0" smtClean="0"/>
              <a:t>Martin Luther King</a:t>
            </a:r>
            <a:endParaRPr lang="en-US" dirty="0"/>
          </a:p>
        </p:txBody>
      </p:sp>
      <p:sp>
        <p:nvSpPr>
          <p:cNvPr id="4" name="Rectangle 3"/>
          <p:cNvSpPr/>
          <p:nvPr/>
        </p:nvSpPr>
        <p:spPr>
          <a:xfrm>
            <a:off x="1524000" y="5996464"/>
            <a:ext cx="7162800" cy="1477328"/>
          </a:xfrm>
          <a:prstGeom prst="rect">
            <a:avLst/>
          </a:prstGeom>
        </p:spPr>
        <p:txBody>
          <a:bodyPr wrap="square">
            <a:spAutoFit/>
          </a:bodyPr>
          <a:lstStyle/>
          <a:p>
            <a:r>
              <a:rPr lang="en-US" dirty="0" smtClean="0"/>
              <a:t>Black Elk </a:t>
            </a:r>
          </a:p>
          <a:p>
            <a:r>
              <a:rPr lang="en-US" dirty="0" smtClean="0">
                <a:hlinkClick r:id="rId2"/>
              </a:rPr>
              <a:t>http</a:t>
            </a:r>
            <a:r>
              <a:rPr lang="en-US" dirty="0">
                <a:hlinkClick r:id="rId2"/>
              </a:rPr>
              <a:t>://</a:t>
            </a:r>
            <a:r>
              <a:rPr lang="en-US" dirty="0" smtClean="0">
                <a:hlinkClick r:id="rId2"/>
              </a:rPr>
              <a:t>www.youtube.com/watch?v=xbH6NY0GdgM</a:t>
            </a:r>
            <a:endParaRPr lang="en-US" dirty="0" smtClean="0"/>
          </a:p>
          <a:p>
            <a:endParaRPr lang="en-US" dirty="0" smtClean="0"/>
          </a:p>
          <a:p>
            <a:endParaRPr lang="en-US" dirty="0" smtClean="0"/>
          </a:p>
          <a:p>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313" y="1295400"/>
            <a:ext cx="34290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3604146"/>
            <a:ext cx="2143125"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772278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5400" y="1676400"/>
            <a:ext cx="7406640" cy="1472184"/>
          </a:xfrm>
        </p:spPr>
        <p:txBody>
          <a:bodyPr>
            <a:normAutofit fontScale="90000"/>
          </a:bodyPr>
          <a:lstStyle/>
          <a:p>
            <a:r>
              <a:rPr lang="en-US" dirty="0" smtClean="0">
                <a:solidFill>
                  <a:srgbClr val="7030A0"/>
                </a:solidFill>
                <a:effectLst>
                  <a:outerShdw blurRad="38100" dist="38100" dir="2700000" algn="tl">
                    <a:srgbClr val="000000">
                      <a:alpha val="43137"/>
                    </a:srgbClr>
                  </a:outerShdw>
                </a:effectLst>
              </a:rPr>
              <a:t>Fantasy</a:t>
            </a:r>
            <a:br>
              <a:rPr lang="en-US" dirty="0" smtClean="0">
                <a:solidFill>
                  <a:srgbClr val="7030A0"/>
                </a:solidFill>
                <a:effectLst>
                  <a:outerShdw blurRad="38100" dist="38100" dir="2700000" algn="tl">
                    <a:srgbClr val="000000">
                      <a:alpha val="43137"/>
                    </a:srgbClr>
                  </a:outerShdw>
                </a:effectLst>
              </a:rPr>
            </a:br>
            <a:r>
              <a:rPr lang="en-US" dirty="0" smtClean="0">
                <a:solidFill>
                  <a:srgbClr val="7030A0"/>
                </a:solidFill>
                <a:effectLst>
                  <a:outerShdw blurRad="38100" dist="38100" dir="2700000" algn="tl">
                    <a:srgbClr val="000000">
                      <a:alpha val="43137"/>
                    </a:srgbClr>
                  </a:outerShdw>
                </a:effectLst>
              </a:rPr>
              <a:t>Visions</a:t>
            </a:r>
            <a:br>
              <a:rPr lang="en-US" dirty="0" smtClean="0">
                <a:solidFill>
                  <a:srgbClr val="7030A0"/>
                </a:solidFill>
                <a:effectLst>
                  <a:outerShdw blurRad="38100" dist="38100" dir="2700000" algn="tl">
                    <a:srgbClr val="000000">
                      <a:alpha val="43137"/>
                    </a:srgbClr>
                  </a:outerShdw>
                </a:effectLst>
              </a:rPr>
            </a:br>
            <a:r>
              <a:rPr lang="en-US" dirty="0" smtClean="0">
                <a:solidFill>
                  <a:srgbClr val="7030A0"/>
                </a:solidFill>
                <a:effectLst>
                  <a:outerShdw blurRad="38100" dist="38100" dir="2700000" algn="tl">
                    <a:srgbClr val="000000">
                      <a:alpha val="43137"/>
                    </a:srgbClr>
                  </a:outerShdw>
                </a:effectLst>
              </a:rPr>
              <a:t>Hallucinations</a:t>
            </a:r>
            <a:endParaRPr lang="en-US" dirty="0">
              <a:solidFill>
                <a:srgbClr val="7030A0"/>
              </a:solidFill>
              <a:effectLst>
                <a:outerShdw blurRad="38100" dist="38100" dir="2700000" algn="tl">
                  <a:srgbClr val="000000">
                    <a:alpha val="43137"/>
                  </a:srgbClr>
                </a:outerShdw>
              </a:effectLst>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3124200"/>
            <a:ext cx="24669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143000" y="5699752"/>
            <a:ext cx="9753600" cy="1200329"/>
          </a:xfrm>
          <a:prstGeom prst="rect">
            <a:avLst/>
          </a:prstGeom>
          <a:noFill/>
        </p:spPr>
        <p:txBody>
          <a:bodyPr wrap="square" rtlCol="0">
            <a:spAutoFit/>
          </a:bodyPr>
          <a:lstStyle/>
          <a:p>
            <a:r>
              <a:rPr lang="en-US" dirty="0"/>
              <a:t>Shutter Islandhttp://</a:t>
            </a:r>
            <a:r>
              <a:rPr lang="en-US" dirty="0" smtClean="0"/>
              <a:t>www.youtube.com/watch?v=V0eG0O9qNB4</a:t>
            </a:r>
          </a:p>
          <a:p>
            <a:endParaRPr lang="en-US" dirty="0" smtClean="0"/>
          </a:p>
          <a:p>
            <a:r>
              <a:rPr lang="en-US" dirty="0" smtClean="0">
                <a:hlinkClick r:id="rId3"/>
              </a:rPr>
              <a:t>http</a:t>
            </a:r>
            <a:r>
              <a:rPr lang="en-US" dirty="0">
                <a:hlinkClick r:id="rId3"/>
              </a:rPr>
              <a:t>://</a:t>
            </a:r>
            <a:r>
              <a:rPr lang="en-US" dirty="0" smtClean="0">
                <a:hlinkClick r:id="rId3"/>
              </a:rPr>
              <a:t>www.youtube.com/watch?v=TongJJMgBeY</a:t>
            </a:r>
            <a:endParaRPr lang="en-US" dirty="0" smtClean="0"/>
          </a:p>
          <a:p>
            <a:endParaRPr lang="en-US" dirty="0"/>
          </a:p>
        </p:txBody>
      </p:sp>
    </p:spTree>
    <p:extLst>
      <p:ext uri="{BB962C8B-B14F-4D97-AF65-F5344CB8AC3E}">
        <p14:creationId xmlns:p14="http://schemas.microsoft.com/office/powerpoint/2010/main" val="73594271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River of Dreams</a:t>
            </a:r>
            <a:endParaRPr lang="en-US" dirty="0"/>
          </a:p>
        </p:txBody>
      </p:sp>
      <p:sp>
        <p:nvSpPr>
          <p:cNvPr id="3" name="Rectangle 2"/>
          <p:cNvSpPr/>
          <p:nvPr/>
        </p:nvSpPr>
        <p:spPr>
          <a:xfrm>
            <a:off x="1295400" y="5867400"/>
            <a:ext cx="6096000" cy="646331"/>
          </a:xfrm>
          <a:prstGeom prst="rect">
            <a:avLst/>
          </a:prstGeom>
        </p:spPr>
        <p:txBody>
          <a:bodyPr wrap="square">
            <a:spAutoFit/>
          </a:bodyPr>
          <a:lstStyle/>
          <a:p>
            <a:r>
              <a:rPr lang="en-US" dirty="0"/>
              <a:t>Billy Joel  river </a:t>
            </a:r>
            <a:r>
              <a:rPr lang="en-US" dirty="0" smtClean="0"/>
              <a:t>of dreams http</a:t>
            </a:r>
            <a:r>
              <a:rPr lang="en-US" dirty="0"/>
              <a:t>://www.youtube.com/watch?v=hSq4B_zHqPM</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524000"/>
            <a:ext cx="4010167" cy="4010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069264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2" name="Picture 1" descr="jungimages.jpeg"/>
          <p:cNvPicPr>
            <a:picLocks noChangeAspect="1"/>
          </p:cNvPicPr>
          <p:nvPr/>
        </p:nvPicPr>
        <p:blipFill>
          <a:blip r:embed="rId3" cstate="print"/>
          <a:stretch>
            <a:fillRect/>
          </a:stretch>
        </p:blipFill>
        <p:spPr>
          <a:xfrm>
            <a:off x="3638550" y="2205037"/>
            <a:ext cx="1866900" cy="2447925"/>
          </a:xfrm>
          <a:prstGeom prst="rect">
            <a:avLst/>
          </a:prstGeom>
        </p:spPr>
      </p:pic>
      <p:pic>
        <p:nvPicPr>
          <p:cNvPr id="3" name="Picture 2" descr="Jung.PEAxhRmEsSZf.jpg"/>
          <p:cNvPicPr>
            <a:picLocks noChangeAspect="1"/>
          </p:cNvPicPr>
          <p:nvPr/>
        </p:nvPicPr>
        <p:blipFill>
          <a:blip r:embed="rId4" cstate="print"/>
          <a:stretch>
            <a:fillRect/>
          </a:stretch>
        </p:blipFill>
        <p:spPr>
          <a:xfrm>
            <a:off x="2667000" y="2166937"/>
            <a:ext cx="3810000" cy="2524125"/>
          </a:xfrm>
          <a:prstGeom prst="rect">
            <a:avLst/>
          </a:prstGeom>
        </p:spPr>
      </p:pic>
      <p:pic>
        <p:nvPicPr>
          <p:cNvPr id="4" name="Picture 3" descr="Jung with wings.jpg"/>
          <p:cNvPicPr>
            <a:picLocks noChangeAspect="1"/>
          </p:cNvPicPr>
          <p:nvPr/>
        </p:nvPicPr>
        <p:blipFill>
          <a:blip r:embed="rId5" cstate="print"/>
          <a:stretch>
            <a:fillRect/>
          </a:stretch>
        </p:blipFill>
        <p:spPr>
          <a:xfrm>
            <a:off x="2305987" y="152400"/>
            <a:ext cx="5237813" cy="6656388"/>
          </a:xfrm>
          <a:prstGeom prst="rect">
            <a:avLst/>
          </a:prstGeom>
        </p:spPr>
      </p:pic>
      <p:sp>
        <p:nvSpPr>
          <p:cNvPr id="5" name="TextBox 4"/>
          <p:cNvSpPr txBox="1"/>
          <p:nvPr/>
        </p:nvSpPr>
        <p:spPr>
          <a:xfrm>
            <a:off x="304800" y="457200"/>
            <a:ext cx="1676400" cy="5478423"/>
          </a:xfrm>
          <a:prstGeom prst="rect">
            <a:avLst/>
          </a:prstGeom>
          <a:noFill/>
        </p:spPr>
        <p:txBody>
          <a:bodyPr wrap="square" rtlCol="0">
            <a:spAutoFit/>
          </a:bodyPr>
          <a:lstStyle/>
          <a:p>
            <a:r>
              <a:rPr lang="en-US" dirty="0" smtClean="0">
                <a:solidFill>
                  <a:srgbClr val="FFFF00"/>
                </a:solidFill>
              </a:rPr>
              <a:t>Carl  Jung’s</a:t>
            </a:r>
          </a:p>
          <a:p>
            <a:r>
              <a:rPr lang="en-US" dirty="0" smtClean="0">
                <a:solidFill>
                  <a:srgbClr val="FFFF00"/>
                </a:solidFill>
              </a:rPr>
              <a:t>Spirit Guide</a:t>
            </a:r>
          </a:p>
          <a:p>
            <a:r>
              <a:rPr lang="en-US" dirty="0" smtClean="0">
                <a:solidFill>
                  <a:srgbClr val="FFFF00"/>
                </a:solidFill>
              </a:rPr>
              <a:t>Dream Helper</a:t>
            </a:r>
          </a:p>
          <a:p>
            <a:r>
              <a:rPr lang="en-US" dirty="0" smtClean="0">
                <a:solidFill>
                  <a:srgbClr val="FFFF00"/>
                </a:solidFill>
              </a:rPr>
              <a:t>Philemon</a:t>
            </a:r>
          </a:p>
          <a:p>
            <a:r>
              <a:rPr lang="en-US" dirty="0" smtClean="0">
                <a:solidFill>
                  <a:srgbClr val="FFFF00"/>
                </a:solidFill>
              </a:rPr>
              <a:t>(from a dream)</a:t>
            </a:r>
          </a:p>
          <a:p>
            <a:endParaRPr lang="en-US" dirty="0" smtClean="0">
              <a:solidFill>
                <a:srgbClr val="FFFF00"/>
              </a:solidFill>
            </a:endParaRPr>
          </a:p>
          <a:p>
            <a:endParaRPr lang="en-US" dirty="0" smtClean="0">
              <a:solidFill>
                <a:srgbClr val="FFFF00"/>
              </a:solidFill>
            </a:endParaRPr>
          </a:p>
          <a:p>
            <a:r>
              <a:rPr lang="en-US" sz="1600" dirty="0" smtClean="0">
                <a:solidFill>
                  <a:srgbClr val="FFFF00"/>
                </a:solidFill>
              </a:rPr>
              <a:t>Originally,</a:t>
            </a:r>
          </a:p>
          <a:p>
            <a:r>
              <a:rPr lang="en-US" sz="1600" dirty="0" smtClean="0">
                <a:solidFill>
                  <a:srgbClr val="FFFF00"/>
                </a:solidFill>
              </a:rPr>
              <a:t> Jung drew </a:t>
            </a:r>
          </a:p>
          <a:p>
            <a:r>
              <a:rPr lang="en-US" sz="1600" dirty="0" smtClean="0">
                <a:solidFill>
                  <a:srgbClr val="FFFF00"/>
                </a:solidFill>
              </a:rPr>
              <a:t>Philemon without wings.</a:t>
            </a:r>
          </a:p>
          <a:p>
            <a:r>
              <a:rPr lang="en-US" sz="1600" dirty="0" smtClean="0">
                <a:solidFill>
                  <a:srgbClr val="FFFF00"/>
                </a:solidFill>
              </a:rPr>
              <a:t>When he added wings, like a kingfisher, a few days later he found a dead kingfisher in his garden.  Jung viewed this as very synchronistic.</a:t>
            </a:r>
            <a:endParaRPr lang="en-US" sz="1600" dirty="0">
              <a:solidFill>
                <a:srgbClr val="FFFF00"/>
              </a:solidFill>
            </a:endParaRPr>
          </a:p>
        </p:txBody>
      </p:sp>
    </p:spTree>
    <p:extLst>
      <p:ext uri="{BB962C8B-B14F-4D97-AF65-F5344CB8AC3E}">
        <p14:creationId xmlns:p14="http://schemas.microsoft.com/office/powerpoint/2010/main" val="631152471"/>
      </p:ext>
    </p:extLst>
  </p:cSld>
  <p:clrMapOvr>
    <a:masterClrMapping/>
  </p:clrMapOvr>
  <p:transition advTm="8000"/>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228600"/>
            <a:ext cx="7498080" cy="1143000"/>
          </a:xfrm>
        </p:spPr>
        <p:txBody>
          <a:bodyPr>
            <a:normAutofit/>
          </a:bodyPr>
          <a:lstStyle/>
          <a:p>
            <a:r>
              <a:rPr lang="en-US" sz="2800" b="1" dirty="0" smtClean="0">
                <a:solidFill>
                  <a:srgbClr val="7030A0"/>
                </a:solidFill>
              </a:rPr>
              <a:t>Schrodinger’s Cat</a:t>
            </a:r>
            <a:br>
              <a:rPr lang="en-US" sz="2800" b="1" dirty="0" smtClean="0">
                <a:solidFill>
                  <a:srgbClr val="7030A0"/>
                </a:solidFill>
              </a:rPr>
            </a:br>
            <a:r>
              <a:rPr lang="en-US" sz="2800" b="1" dirty="0" smtClean="0">
                <a:solidFill>
                  <a:srgbClr val="7030A0"/>
                </a:solidFill>
              </a:rPr>
              <a:t>Quantum Theory of Superposition</a:t>
            </a:r>
            <a:endParaRPr lang="en-US" sz="2800" b="1" dirty="0">
              <a:solidFill>
                <a:srgbClr val="7030A0"/>
              </a:solidFill>
            </a:endParaRPr>
          </a:p>
        </p:txBody>
      </p:sp>
      <p:sp>
        <p:nvSpPr>
          <p:cNvPr id="3" name="Content Placeholder 2"/>
          <p:cNvSpPr>
            <a:spLocks noGrp="1"/>
          </p:cNvSpPr>
          <p:nvPr>
            <p:ph idx="1"/>
          </p:nvPr>
        </p:nvSpPr>
        <p:spPr>
          <a:xfrm>
            <a:off x="1066800" y="4191000"/>
            <a:ext cx="7498080" cy="4800600"/>
          </a:xfrm>
        </p:spPr>
        <p:txBody>
          <a:bodyPr>
            <a:normAutofit/>
          </a:bodyPr>
          <a:lstStyle/>
          <a:p>
            <a:pPr marL="82296" indent="0">
              <a:buNone/>
            </a:pPr>
            <a:r>
              <a:rPr lang="en-US" sz="1600" dirty="0" smtClean="0"/>
              <a:t>The Cat’s Alive  </a:t>
            </a:r>
            <a:r>
              <a:rPr lang="en-US" sz="1600" dirty="0" smtClean="0">
                <a:hlinkClick r:id="rId2"/>
              </a:rPr>
              <a:t>http</a:t>
            </a:r>
            <a:r>
              <a:rPr lang="en-US" sz="1600" dirty="0">
                <a:hlinkClick r:id="rId2"/>
              </a:rPr>
              <a:t>://www.youtube.com/watch?v=HCOE__</a:t>
            </a:r>
            <a:r>
              <a:rPr lang="en-US" sz="1600" dirty="0" smtClean="0">
                <a:hlinkClick r:id="rId2"/>
              </a:rPr>
              <a:t>N6v4o</a:t>
            </a:r>
            <a:endParaRPr lang="en-US" sz="1600" dirty="0"/>
          </a:p>
          <a:p>
            <a:endParaRPr lang="en-US" sz="1600" dirty="0"/>
          </a:p>
        </p:txBody>
      </p:sp>
      <p:pic>
        <p:nvPicPr>
          <p:cNvPr id="4" name="Picture 3"/>
          <p:cNvPicPr>
            <a:picLocks noChangeAspect="1"/>
          </p:cNvPicPr>
          <p:nvPr/>
        </p:nvPicPr>
        <p:blipFill>
          <a:blip r:embed="rId3"/>
          <a:stretch>
            <a:fillRect/>
          </a:stretch>
        </p:blipFill>
        <p:spPr>
          <a:xfrm>
            <a:off x="1219200" y="1602921"/>
            <a:ext cx="1828800" cy="1363287"/>
          </a:xfrm>
          <a:prstGeom prst="rect">
            <a:avLst/>
          </a:prstGeom>
        </p:spPr>
      </p:pic>
      <p:pic>
        <p:nvPicPr>
          <p:cNvPr id="6" name="Picture 5"/>
          <p:cNvPicPr>
            <a:picLocks noChangeAspect="1"/>
          </p:cNvPicPr>
          <p:nvPr/>
        </p:nvPicPr>
        <p:blipFill>
          <a:blip r:embed="rId4"/>
          <a:stretch>
            <a:fillRect/>
          </a:stretch>
        </p:blipFill>
        <p:spPr>
          <a:xfrm>
            <a:off x="1962150" y="4724400"/>
            <a:ext cx="2705100" cy="1685925"/>
          </a:xfrm>
          <a:prstGeom prst="rect">
            <a:avLst/>
          </a:prstGeom>
        </p:spPr>
      </p:pic>
    </p:spTree>
    <p:extLst>
      <p:ext uri="{BB962C8B-B14F-4D97-AF65-F5344CB8AC3E}">
        <p14:creationId xmlns:p14="http://schemas.microsoft.com/office/powerpoint/2010/main" val="21595199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6006" t="-11842" r="26736" b="52632"/>
          <a:stretch/>
        </p:blipFill>
        <p:spPr>
          <a:xfrm>
            <a:off x="1186543" y="1219200"/>
            <a:ext cx="3008045" cy="1714500"/>
          </a:xfrm>
          <a:prstGeom prst="rect">
            <a:avLst/>
          </a:prstGeom>
        </p:spPr>
      </p:pic>
      <p:sp>
        <p:nvSpPr>
          <p:cNvPr id="4" name="Title 3"/>
          <p:cNvSpPr>
            <a:spLocks noGrp="1"/>
          </p:cNvSpPr>
          <p:nvPr>
            <p:ph type="title"/>
          </p:nvPr>
        </p:nvSpPr>
        <p:spPr>
          <a:xfrm>
            <a:off x="1219200" y="152400"/>
            <a:ext cx="7498080" cy="1143000"/>
          </a:xfrm>
        </p:spPr>
        <p:txBody>
          <a:bodyPr/>
          <a:lstStyle/>
          <a:p>
            <a:r>
              <a:rPr lang="en-US" b="1" dirty="0">
                <a:solidFill>
                  <a:srgbClr val="002060"/>
                </a:solidFill>
              </a:rPr>
              <a:t>V</a:t>
            </a:r>
            <a:r>
              <a:rPr lang="en-US" b="1" dirty="0" smtClean="0">
                <a:solidFill>
                  <a:srgbClr val="002060"/>
                </a:solidFill>
              </a:rPr>
              <a:t>isions</a:t>
            </a:r>
            <a:endParaRPr lang="en-US" b="1" dirty="0">
              <a:solidFill>
                <a:srgbClr val="002060"/>
              </a:solidFill>
            </a:endParaRPr>
          </a:p>
        </p:txBody>
      </p:sp>
      <p:sp>
        <p:nvSpPr>
          <p:cNvPr id="5" name="Rectangle 4"/>
          <p:cNvSpPr/>
          <p:nvPr/>
        </p:nvSpPr>
        <p:spPr>
          <a:xfrm>
            <a:off x="1155002" y="4572000"/>
            <a:ext cx="2671549" cy="2585323"/>
          </a:xfrm>
          <a:prstGeom prst="rect">
            <a:avLst/>
          </a:prstGeom>
        </p:spPr>
        <p:txBody>
          <a:bodyPr wrap="square">
            <a:spAutoFit/>
          </a:bodyPr>
          <a:lstStyle/>
          <a:p>
            <a:r>
              <a:rPr lang="en-US" dirty="0" smtClean="0"/>
              <a:t>Eli Stone </a:t>
            </a:r>
            <a:r>
              <a:rPr lang="en-US" dirty="0" smtClean="0">
                <a:hlinkClick r:id="rId3"/>
              </a:rPr>
              <a:t>http</a:t>
            </a:r>
            <a:r>
              <a:rPr lang="en-US" dirty="0">
                <a:hlinkClick r:id="rId3"/>
              </a:rPr>
              <a:t>://</a:t>
            </a:r>
            <a:r>
              <a:rPr lang="en-US" dirty="0" smtClean="0">
                <a:hlinkClick r:id="rId3"/>
              </a:rPr>
              <a:t>www.youtube.com/watch?v=08tPHCdha34&amp;feature=related</a:t>
            </a:r>
            <a:endParaRPr lang="en-US" dirty="0" smtClean="0"/>
          </a:p>
          <a:p>
            <a:r>
              <a:rPr lang="en-US" dirty="0" smtClean="0"/>
              <a:t>First 45 minutes intro:</a:t>
            </a:r>
          </a:p>
          <a:p>
            <a:r>
              <a:rPr lang="en-US" dirty="0">
                <a:hlinkClick r:id="rId4"/>
              </a:rPr>
              <a:t>http://</a:t>
            </a:r>
            <a:r>
              <a:rPr lang="en-US" dirty="0" smtClean="0">
                <a:hlinkClick r:id="rId4"/>
              </a:rPr>
              <a:t>www.youtube.com/watch?v=79P4ip08PNw</a:t>
            </a:r>
            <a:endParaRPr lang="en-US" dirty="0" smtClean="0"/>
          </a:p>
          <a:p>
            <a:endParaRPr lang="en-US" dirty="0" smtClean="0"/>
          </a:p>
          <a:p>
            <a:endParaRPr lang="en-US" dirty="0"/>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152400"/>
            <a:ext cx="4281574" cy="6434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6"/>
          <a:stretch>
            <a:fillRect/>
          </a:stretch>
        </p:blipFill>
        <p:spPr>
          <a:xfrm>
            <a:off x="1922800" y="2351314"/>
            <a:ext cx="2314575" cy="1971675"/>
          </a:xfrm>
          <a:prstGeom prst="rect">
            <a:avLst/>
          </a:prstGeom>
        </p:spPr>
      </p:pic>
    </p:spTree>
    <p:extLst>
      <p:ext uri="{BB962C8B-B14F-4D97-AF65-F5344CB8AC3E}">
        <p14:creationId xmlns:p14="http://schemas.microsoft.com/office/powerpoint/2010/main" val="23940298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en-US" dirty="0" smtClean="0">
                <a:solidFill>
                  <a:srgbClr val="7030A0"/>
                </a:solidFill>
                <a:effectLst>
                  <a:outerShdw blurRad="38100" dist="38100" dir="2700000" algn="tl">
                    <a:srgbClr val="000000">
                      <a:alpha val="43137"/>
                    </a:srgbClr>
                  </a:outerShdw>
                </a:effectLst>
              </a:rPr>
              <a:t>SYCHRONICITY</a:t>
            </a:r>
            <a:r>
              <a:rPr lang="en-US" dirty="0">
                <a:effectLst>
                  <a:outerShdw blurRad="38100" dist="38100" dir="2700000" algn="tl">
                    <a:srgbClr val="000000">
                      <a:alpha val="43137"/>
                    </a:srgbClr>
                  </a:outerShdw>
                </a:effectLst>
              </a:rPr>
              <a:t/>
            </a:r>
            <a:br>
              <a:rPr lang="en-US" dirty="0">
                <a:effectLst>
                  <a:outerShdw blurRad="38100" dist="38100" dir="2700000" algn="tl">
                    <a:srgbClr val="000000">
                      <a:alpha val="43137"/>
                    </a:srgbClr>
                  </a:outerShdw>
                </a:effectLst>
              </a:rPr>
            </a:br>
            <a:endParaRPr lang="en-US" dirty="0"/>
          </a:p>
        </p:txBody>
      </p:sp>
      <p:sp>
        <p:nvSpPr>
          <p:cNvPr id="3" name="Subtitle 2"/>
          <p:cNvSpPr>
            <a:spLocks noGrp="1"/>
          </p:cNvSpPr>
          <p:nvPr>
            <p:ph type="subTitle" idx="4294967295"/>
          </p:nvPr>
        </p:nvSpPr>
        <p:spPr>
          <a:xfrm>
            <a:off x="1066800" y="6096000"/>
            <a:ext cx="8077200" cy="609600"/>
          </a:xfrm>
        </p:spPr>
        <p:txBody>
          <a:bodyPr>
            <a:normAutofit fontScale="85000" lnSpcReduction="20000"/>
          </a:bodyPr>
          <a:lstStyle/>
          <a:p>
            <a:pPr marL="82296" indent="0">
              <a:buNone/>
            </a:pPr>
            <a:r>
              <a:rPr lang="en-US" sz="1200" dirty="0" smtClean="0"/>
              <a:t>Stranger </a:t>
            </a:r>
            <a:r>
              <a:rPr lang="en-US" sz="1200" dirty="0"/>
              <a:t>than </a:t>
            </a:r>
            <a:r>
              <a:rPr lang="en-US" sz="1200" dirty="0" smtClean="0"/>
              <a:t>Fiction, WATCH AND THE INMITGABLE PATH OF FATE  </a:t>
            </a:r>
            <a:r>
              <a:rPr lang="en-US" sz="1200" dirty="0">
                <a:hlinkClick r:id="rId2"/>
              </a:rPr>
              <a:t>http://</a:t>
            </a:r>
            <a:r>
              <a:rPr lang="en-US" sz="1200" dirty="0" smtClean="0">
                <a:hlinkClick r:id="rId2"/>
              </a:rPr>
              <a:t>www.youtube.com/watch?v=tfvwUlCQvkE</a:t>
            </a:r>
            <a:endParaRPr lang="en-US" sz="1200" dirty="0" smtClean="0"/>
          </a:p>
          <a:p>
            <a:pPr marL="82296" indent="0">
              <a:buNone/>
            </a:pPr>
            <a:r>
              <a:rPr lang="en-US" sz="1200" dirty="0" smtClean="0"/>
              <a:t> Bus Ride and Finally Talks to Pascal; ”How perfect”  </a:t>
            </a:r>
            <a:r>
              <a:rPr lang="en-US" sz="1200" dirty="0" smtClean="0">
                <a:hlinkClick r:id="rId3"/>
              </a:rPr>
              <a:t>http</a:t>
            </a:r>
            <a:r>
              <a:rPr lang="en-US" sz="1200" dirty="0">
                <a:hlinkClick r:id="rId3"/>
              </a:rPr>
              <a:t>://</a:t>
            </a:r>
            <a:r>
              <a:rPr lang="en-US" sz="1200" dirty="0" smtClean="0">
                <a:hlinkClick r:id="rId3"/>
              </a:rPr>
              <a:t>www.youtube.com/watch?v=B-HArlgWlQ4</a:t>
            </a:r>
            <a:endParaRPr lang="en-US" sz="1200" dirty="0" smtClean="0"/>
          </a:p>
          <a:p>
            <a:pPr marL="82296" indent="0">
              <a:buNone/>
            </a:pPr>
            <a:r>
              <a:rPr lang="en-US" sz="1200" dirty="0"/>
              <a:t>Trailer: </a:t>
            </a:r>
            <a:r>
              <a:rPr lang="en-US" sz="1200" dirty="0">
                <a:hlinkClick r:id="rId4"/>
              </a:rPr>
              <a:t>http://</a:t>
            </a:r>
            <a:r>
              <a:rPr lang="en-US" sz="1200" dirty="0" smtClean="0">
                <a:hlinkClick r:id="rId4"/>
              </a:rPr>
              <a:t>www.youtube.com/watch?v=fj4MC8Nqpjg</a:t>
            </a:r>
            <a:endParaRPr lang="en-US" sz="1200" dirty="0" smtClean="0"/>
          </a:p>
          <a:p>
            <a:pPr marL="82296" indent="0">
              <a:buNone/>
            </a:pPr>
            <a:endParaRPr lang="en-US" sz="1200" dirty="0" smtClean="0"/>
          </a:p>
          <a:p>
            <a:pPr marL="82296" indent="0">
              <a:buNone/>
            </a:pPr>
            <a:endParaRPr lang="en-US" sz="1200" dirty="0"/>
          </a:p>
        </p:txBody>
      </p:sp>
      <p:pic>
        <p:nvPicPr>
          <p:cNvPr id="5" name="Picture 4"/>
          <p:cNvPicPr>
            <a:picLocks noChangeAspect="1"/>
          </p:cNvPicPr>
          <p:nvPr/>
        </p:nvPicPr>
        <p:blipFill>
          <a:blip r:embed="rId5"/>
          <a:stretch>
            <a:fillRect/>
          </a:stretch>
        </p:blipFill>
        <p:spPr>
          <a:xfrm>
            <a:off x="1295400" y="1114425"/>
            <a:ext cx="1743075" cy="2619375"/>
          </a:xfrm>
          <a:prstGeom prst="rect">
            <a:avLst/>
          </a:prstGeom>
        </p:spPr>
      </p:pic>
      <p:pic>
        <p:nvPicPr>
          <p:cNvPr id="6" name="Picture 5"/>
          <p:cNvPicPr>
            <a:picLocks noChangeAspect="1"/>
          </p:cNvPicPr>
          <p:nvPr/>
        </p:nvPicPr>
        <p:blipFill>
          <a:blip r:embed="rId6"/>
          <a:stretch>
            <a:fillRect/>
          </a:stretch>
        </p:blipFill>
        <p:spPr>
          <a:xfrm>
            <a:off x="3276600" y="3352800"/>
            <a:ext cx="2857500" cy="1828800"/>
          </a:xfrm>
          <a:prstGeom prst="rect">
            <a:avLst/>
          </a:prstGeom>
        </p:spPr>
      </p:pic>
    </p:spTree>
    <p:extLst>
      <p:ext uri="{BB962C8B-B14F-4D97-AF65-F5344CB8AC3E}">
        <p14:creationId xmlns:p14="http://schemas.microsoft.com/office/powerpoint/2010/main" val="312015727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28899" t="29167" r="18643" b="25346"/>
          <a:stretch/>
        </p:blipFill>
        <p:spPr>
          <a:xfrm>
            <a:off x="609600" y="1600200"/>
            <a:ext cx="3276600" cy="990600"/>
          </a:xfrm>
          <a:prstGeom prst="rect">
            <a:avLst/>
          </a:prstGeom>
        </p:spPr>
      </p:pic>
      <p:sp>
        <p:nvSpPr>
          <p:cNvPr id="3" name="Title 2"/>
          <p:cNvSpPr>
            <a:spLocks noGrp="1"/>
          </p:cNvSpPr>
          <p:nvPr>
            <p:ph type="title"/>
          </p:nvPr>
        </p:nvSpPr>
        <p:spPr>
          <a:xfrm>
            <a:off x="1328057" y="228600"/>
            <a:ext cx="7498080" cy="1143000"/>
          </a:xfrm>
        </p:spPr>
        <p:txBody>
          <a:bodyPr>
            <a:normAutofit fontScale="90000"/>
          </a:bodyPr>
          <a:lstStyle/>
          <a:p>
            <a:r>
              <a:rPr lang="en-US" sz="2400" b="1" dirty="0" smtClean="0">
                <a:solidFill>
                  <a:srgbClr val="002060"/>
                </a:solidFill>
              </a:rPr>
              <a:t>Theory (#3 of 6)</a:t>
            </a:r>
            <a:br>
              <a:rPr lang="en-US" sz="2400" b="1" dirty="0" smtClean="0">
                <a:solidFill>
                  <a:srgbClr val="002060"/>
                </a:solidFill>
              </a:rPr>
            </a:br>
            <a:r>
              <a:rPr lang="en-US" sz="2400" b="1" dirty="0" smtClean="0">
                <a:solidFill>
                  <a:srgbClr val="002060"/>
                </a:solidFill>
              </a:rPr>
              <a:t/>
            </a:r>
            <a:br>
              <a:rPr lang="en-US" sz="2400" b="1" dirty="0" smtClean="0">
                <a:solidFill>
                  <a:srgbClr val="002060"/>
                </a:solidFill>
              </a:rPr>
            </a:br>
            <a:r>
              <a:rPr lang="en-US" sz="2400" b="1" dirty="0" smtClean="0">
                <a:solidFill>
                  <a:srgbClr val="002060"/>
                </a:solidFill>
              </a:rPr>
              <a:t>Francis Crick:</a:t>
            </a:r>
            <a:r>
              <a:rPr lang="en-US" sz="2400" dirty="0" smtClean="0"/>
              <a:t/>
            </a:r>
            <a:br>
              <a:rPr lang="en-US" sz="2400" dirty="0" smtClean="0"/>
            </a:br>
            <a:r>
              <a:rPr lang="en-US" sz="2400" dirty="0" smtClean="0"/>
              <a:t> </a:t>
            </a:r>
            <a:r>
              <a:rPr lang="en-US" sz="2400" dirty="0" smtClean="0">
                <a:solidFill>
                  <a:srgbClr val="002060"/>
                </a:solidFill>
              </a:rPr>
              <a:t>Dreaming </a:t>
            </a:r>
            <a:r>
              <a:rPr lang="en-US" sz="2400" dirty="0">
                <a:solidFill>
                  <a:srgbClr val="002060"/>
                </a:solidFill>
              </a:rPr>
              <a:t>is Like Defragmenting Your Hard Drive</a:t>
            </a:r>
            <a:endParaRPr lang="en-US" dirty="0">
              <a:solidFill>
                <a:srgbClr val="002060"/>
              </a:solidFill>
            </a:endParaRPr>
          </a:p>
        </p:txBody>
      </p:sp>
      <p:sp>
        <p:nvSpPr>
          <p:cNvPr id="4" name="Content Placeholder 3"/>
          <p:cNvSpPr>
            <a:spLocks noGrp="1"/>
          </p:cNvSpPr>
          <p:nvPr>
            <p:ph idx="1"/>
          </p:nvPr>
        </p:nvSpPr>
        <p:spPr>
          <a:xfrm>
            <a:off x="1143000" y="3200400"/>
            <a:ext cx="7098792" cy="3200400"/>
          </a:xfrm>
        </p:spPr>
        <p:txBody>
          <a:bodyPr>
            <a:normAutofit/>
          </a:bodyPr>
          <a:lstStyle/>
          <a:p>
            <a:r>
              <a:rPr lang="en-US" sz="1800" dirty="0" smtClean="0"/>
              <a:t>"</a:t>
            </a:r>
            <a:r>
              <a:rPr lang="en-US" sz="1800" dirty="0"/>
              <a:t>we dream in order to forget." </a:t>
            </a:r>
            <a:endParaRPr lang="en-US" sz="1800" dirty="0" smtClean="0"/>
          </a:p>
          <a:p>
            <a:r>
              <a:rPr lang="en-US" sz="1800" dirty="0" smtClean="0"/>
              <a:t>The brain is a machine that connects data in the same way as a matter of habit,  (not always useful to do this)</a:t>
            </a:r>
          </a:p>
          <a:p>
            <a:r>
              <a:rPr lang="en-US" sz="1800" dirty="0" smtClean="0"/>
              <a:t>When we sleep the brain fires more randomly and establishes new connections and pathways</a:t>
            </a:r>
          </a:p>
          <a:p>
            <a:r>
              <a:rPr lang="en-US" sz="1800" dirty="0" smtClean="0"/>
              <a:t>Dreaming shuffles </a:t>
            </a:r>
            <a:r>
              <a:rPr lang="en-US" sz="1800" dirty="0"/>
              <a:t>old connections that allows us to keep the important connections and erase the inefficient </a:t>
            </a:r>
            <a:r>
              <a:rPr lang="en-US" sz="1800" dirty="0" smtClean="0"/>
              <a:t>links</a:t>
            </a:r>
          </a:p>
          <a:p>
            <a:r>
              <a:rPr lang="en-US" sz="1800" dirty="0" smtClean="0"/>
              <a:t>A </a:t>
            </a:r>
            <a:r>
              <a:rPr lang="en-US" sz="1800" dirty="0"/>
              <a:t>good analogy here is the defragmentation of a computer's hard drive: </a:t>
            </a:r>
            <a:r>
              <a:rPr lang="en-US" sz="1800" dirty="0" smtClean="0"/>
              <a:t> Dreams </a:t>
            </a:r>
            <a:r>
              <a:rPr lang="en-US" sz="1800" dirty="0"/>
              <a:t>are a reordering of connections to streamline the system</a:t>
            </a:r>
          </a:p>
        </p:txBody>
      </p:sp>
    </p:spTree>
    <p:extLst>
      <p:ext uri="{BB962C8B-B14F-4D97-AF65-F5344CB8AC3E}">
        <p14:creationId xmlns:p14="http://schemas.microsoft.com/office/powerpoint/2010/main" val="135318663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sz="2200" dirty="0" smtClean="0">
                <a:solidFill>
                  <a:srgbClr val="002060"/>
                </a:solidFill>
              </a:rPr>
              <a:t>Theory  (#2 of 6)</a:t>
            </a:r>
            <a:r>
              <a:rPr lang="en-US" sz="2700" dirty="0" smtClean="0">
                <a:solidFill>
                  <a:srgbClr val="002060"/>
                </a:solidFill>
              </a:rPr>
              <a:t/>
            </a:r>
            <a:br>
              <a:rPr lang="en-US" sz="2700" dirty="0" smtClean="0">
                <a:solidFill>
                  <a:srgbClr val="002060"/>
                </a:solidFill>
              </a:rPr>
            </a:br>
            <a:r>
              <a:rPr lang="en-US" sz="2700" dirty="0" smtClean="0">
                <a:solidFill>
                  <a:srgbClr val="002060"/>
                </a:solidFill>
              </a:rPr>
              <a:t>Matt </a:t>
            </a:r>
            <a:r>
              <a:rPr lang="en-US" sz="2700" dirty="0">
                <a:solidFill>
                  <a:srgbClr val="002060"/>
                </a:solidFill>
              </a:rPr>
              <a:t>Wilson, </a:t>
            </a:r>
            <a:r>
              <a:rPr lang="en-US" sz="2700" dirty="0" smtClean="0">
                <a:solidFill>
                  <a:srgbClr val="002060"/>
                </a:solidFill>
              </a:rPr>
              <a:t> MIT </a:t>
            </a:r>
            <a:r>
              <a:rPr lang="en-US" sz="2700" dirty="0">
                <a:solidFill>
                  <a:srgbClr val="002060"/>
                </a:solidFill>
              </a:rPr>
              <a:t>Center for Learning and </a:t>
            </a:r>
            <a:r>
              <a:rPr lang="en-US" sz="2700" dirty="0" smtClean="0">
                <a:solidFill>
                  <a:srgbClr val="002060"/>
                </a:solidFill>
              </a:rPr>
              <a:t>Memory</a:t>
            </a:r>
            <a:br>
              <a:rPr lang="en-US" sz="2700" dirty="0" smtClean="0">
                <a:solidFill>
                  <a:srgbClr val="002060"/>
                </a:solidFill>
              </a:rPr>
            </a:br>
            <a:r>
              <a:rPr lang="en-US" sz="2800" b="1" dirty="0" smtClean="0">
                <a:solidFill>
                  <a:srgbClr val="002060"/>
                </a:solidFill>
              </a:rPr>
              <a:t>Dreams Create Wisdom</a:t>
            </a:r>
            <a:endParaRPr lang="en-US" sz="2800" b="1" dirty="0">
              <a:solidFill>
                <a:srgbClr val="002060"/>
              </a:solidFill>
            </a:endParaRPr>
          </a:p>
        </p:txBody>
      </p:sp>
      <p:sp>
        <p:nvSpPr>
          <p:cNvPr id="5" name="Content Placeholder 4"/>
          <p:cNvSpPr>
            <a:spLocks noGrp="1"/>
          </p:cNvSpPr>
          <p:nvPr>
            <p:ph idx="1"/>
          </p:nvPr>
        </p:nvSpPr>
        <p:spPr>
          <a:xfrm>
            <a:off x="3363685" y="3212968"/>
            <a:ext cx="5943600" cy="1680309"/>
          </a:xfrm>
          <a:ln w="28575">
            <a:noFill/>
          </a:ln>
        </p:spPr>
        <p:txBody>
          <a:bodyPr tIns="91440" bIns="91440">
            <a:normAutofit fontScale="55000" lnSpcReduction="20000"/>
          </a:bodyPr>
          <a:lstStyle/>
          <a:p>
            <a:pPr marL="82296" indent="0">
              <a:buNone/>
            </a:pPr>
            <a:endParaRPr lang="en-US" sz="3300" dirty="0" smtClean="0">
              <a:solidFill>
                <a:schemeClr val="accent6">
                  <a:lumMod val="50000"/>
                </a:schemeClr>
              </a:solidFill>
            </a:endParaRPr>
          </a:p>
          <a:p>
            <a:pPr marL="82296" indent="0">
              <a:buNone/>
            </a:pPr>
            <a:r>
              <a:rPr lang="en-US" sz="3300" dirty="0" smtClean="0">
                <a:solidFill>
                  <a:schemeClr val="accent6">
                    <a:lumMod val="50000"/>
                  </a:schemeClr>
                </a:solidFill>
              </a:rPr>
              <a:t>His tests:   He </a:t>
            </a:r>
            <a:r>
              <a:rPr lang="en-US" sz="3300" dirty="0">
                <a:solidFill>
                  <a:schemeClr val="accent6">
                    <a:lumMod val="50000"/>
                  </a:schemeClr>
                </a:solidFill>
              </a:rPr>
              <a:t>put rats in mazes during the </a:t>
            </a:r>
            <a:r>
              <a:rPr lang="en-US" sz="3300" dirty="0" smtClean="0">
                <a:solidFill>
                  <a:schemeClr val="accent6">
                    <a:lumMod val="50000"/>
                  </a:schemeClr>
                </a:solidFill>
              </a:rPr>
              <a:t>day &amp; </a:t>
            </a:r>
            <a:r>
              <a:rPr lang="en-US" sz="3300" dirty="0">
                <a:solidFill>
                  <a:schemeClr val="accent6">
                    <a:lumMod val="50000"/>
                  </a:schemeClr>
                </a:solidFill>
              </a:rPr>
              <a:t>recorded what neurons fired in what patterns as the rats negotiated the maze.  </a:t>
            </a:r>
            <a:r>
              <a:rPr lang="en-US" sz="3300" dirty="0" smtClean="0">
                <a:solidFill>
                  <a:schemeClr val="accent6">
                    <a:lumMod val="50000"/>
                  </a:schemeClr>
                </a:solidFill>
              </a:rPr>
              <a:t>In REM </a:t>
            </a:r>
            <a:r>
              <a:rPr lang="en-US" sz="3300" dirty="0">
                <a:solidFill>
                  <a:schemeClr val="accent6">
                    <a:lumMod val="50000"/>
                  </a:schemeClr>
                </a:solidFill>
              </a:rPr>
              <a:t>sleep, </a:t>
            </a:r>
            <a:r>
              <a:rPr lang="en-US" sz="3300" dirty="0" smtClean="0">
                <a:solidFill>
                  <a:schemeClr val="accent6">
                    <a:lumMod val="50000"/>
                  </a:schemeClr>
                </a:solidFill>
              </a:rPr>
              <a:t>the </a:t>
            </a:r>
            <a:r>
              <a:rPr lang="en-US" sz="3300" dirty="0">
                <a:solidFill>
                  <a:schemeClr val="accent6">
                    <a:lumMod val="50000"/>
                  </a:schemeClr>
                </a:solidFill>
              </a:rPr>
              <a:t>same neuron patterns fired </a:t>
            </a:r>
            <a:r>
              <a:rPr lang="en-US" sz="3300" dirty="0" smtClean="0">
                <a:solidFill>
                  <a:schemeClr val="accent6">
                    <a:lumMod val="50000"/>
                  </a:schemeClr>
                </a:solidFill>
              </a:rPr>
              <a:t>that </a:t>
            </a:r>
            <a:r>
              <a:rPr lang="en-US" sz="3300" dirty="0">
                <a:solidFill>
                  <a:schemeClr val="accent6">
                    <a:lumMod val="50000"/>
                  </a:schemeClr>
                </a:solidFill>
              </a:rPr>
              <a:t>had fired at </a:t>
            </a:r>
            <a:r>
              <a:rPr lang="en-US" sz="3300" dirty="0" smtClean="0">
                <a:solidFill>
                  <a:schemeClr val="accent6">
                    <a:lumMod val="50000"/>
                  </a:schemeClr>
                </a:solidFill>
              </a:rPr>
              <a:t>important </a:t>
            </a:r>
            <a:r>
              <a:rPr lang="en-US" sz="3300" dirty="0">
                <a:solidFill>
                  <a:schemeClr val="accent6">
                    <a:lumMod val="50000"/>
                  </a:schemeClr>
                </a:solidFill>
              </a:rPr>
              <a:t>turning points in the maze. </a:t>
            </a:r>
            <a:endParaRPr lang="en-US" sz="3300" dirty="0" smtClean="0">
              <a:solidFill>
                <a:schemeClr val="accent6">
                  <a:lumMod val="50000"/>
                </a:schemeClr>
              </a:solidFill>
            </a:endParaRPr>
          </a:p>
          <a:p>
            <a:endParaRPr lang="en-US" sz="2100" dirty="0" smtClean="0">
              <a:solidFill>
                <a:srgbClr val="002060"/>
              </a:solidFill>
            </a:endParaRPr>
          </a:p>
        </p:txBody>
      </p:sp>
      <p:pic>
        <p:nvPicPr>
          <p:cNvPr id="6" name="Picture 5"/>
          <p:cNvPicPr>
            <a:picLocks noChangeAspect="1"/>
          </p:cNvPicPr>
          <p:nvPr/>
        </p:nvPicPr>
        <p:blipFill rotWithShape="1">
          <a:blip r:embed="rId2"/>
          <a:srcRect b="12376"/>
          <a:stretch/>
        </p:blipFill>
        <p:spPr>
          <a:xfrm>
            <a:off x="266301" y="2063969"/>
            <a:ext cx="2939542" cy="2829308"/>
          </a:xfrm>
          <a:prstGeom prst="rect">
            <a:avLst/>
          </a:prstGeom>
        </p:spPr>
      </p:pic>
      <p:sp>
        <p:nvSpPr>
          <p:cNvPr id="7" name="TextBox 6"/>
          <p:cNvSpPr txBox="1"/>
          <p:nvPr/>
        </p:nvSpPr>
        <p:spPr>
          <a:xfrm>
            <a:off x="3363685" y="2322397"/>
            <a:ext cx="5715000" cy="923330"/>
          </a:xfrm>
          <a:prstGeom prst="rect">
            <a:avLst/>
          </a:prstGeom>
          <a:noFill/>
          <a:ln w="19050">
            <a:solidFill>
              <a:schemeClr val="accent3">
                <a:lumMod val="75000"/>
              </a:schemeClr>
            </a:solidFill>
          </a:ln>
        </p:spPr>
        <p:txBody>
          <a:bodyPr wrap="square" rtlCol="0">
            <a:spAutoFit/>
          </a:bodyPr>
          <a:lstStyle/>
          <a:p>
            <a:r>
              <a:rPr lang="en-US" dirty="0" smtClean="0">
                <a:solidFill>
                  <a:srgbClr val="002060"/>
                </a:solidFill>
              </a:rPr>
              <a:t>we </a:t>
            </a:r>
            <a:r>
              <a:rPr lang="en-US" dirty="0">
                <a:solidFill>
                  <a:srgbClr val="002060"/>
                </a:solidFill>
              </a:rPr>
              <a:t>encode memory </a:t>
            </a:r>
            <a:r>
              <a:rPr lang="en-US" dirty="0" smtClean="0">
                <a:solidFill>
                  <a:srgbClr val="002060"/>
                </a:solidFill>
              </a:rPr>
              <a:t>to long-term memory when we sleep</a:t>
            </a:r>
          </a:p>
          <a:p>
            <a:pPr marL="285750" indent="-285750">
              <a:buFont typeface="Arial" panose="020B0604020202020204" pitchFamily="34" charset="0"/>
              <a:buChar char="•"/>
            </a:pPr>
            <a:r>
              <a:rPr lang="en-US" dirty="0" smtClean="0">
                <a:solidFill>
                  <a:srgbClr val="002060"/>
                </a:solidFill>
              </a:rPr>
              <a:t>Dreams </a:t>
            </a:r>
            <a:r>
              <a:rPr lang="en-US" i="1" dirty="0">
                <a:solidFill>
                  <a:srgbClr val="002060"/>
                </a:solidFill>
              </a:rPr>
              <a:t>sort</a:t>
            </a:r>
            <a:r>
              <a:rPr lang="en-US" dirty="0">
                <a:solidFill>
                  <a:srgbClr val="002060"/>
                </a:solidFill>
              </a:rPr>
              <a:t> through memories, to determine </a:t>
            </a:r>
            <a:r>
              <a:rPr lang="en-US" i="1" dirty="0" smtClean="0">
                <a:solidFill>
                  <a:srgbClr val="002060"/>
                </a:solidFill>
              </a:rPr>
              <a:t>which</a:t>
            </a:r>
            <a:r>
              <a:rPr lang="en-US" dirty="0" smtClean="0">
                <a:solidFill>
                  <a:srgbClr val="002060"/>
                </a:solidFill>
              </a:rPr>
              <a:t> </a:t>
            </a:r>
          </a:p>
          <a:p>
            <a:r>
              <a:rPr lang="en-US" dirty="0" smtClean="0">
                <a:solidFill>
                  <a:srgbClr val="002060"/>
                </a:solidFill>
              </a:rPr>
              <a:t>      ones </a:t>
            </a:r>
            <a:r>
              <a:rPr lang="en-US" dirty="0">
                <a:solidFill>
                  <a:srgbClr val="002060"/>
                </a:solidFill>
              </a:rPr>
              <a:t>to retain and which to lose. </a:t>
            </a:r>
          </a:p>
        </p:txBody>
      </p:sp>
      <p:sp>
        <p:nvSpPr>
          <p:cNvPr id="8" name="TextBox 7"/>
          <p:cNvSpPr txBox="1"/>
          <p:nvPr/>
        </p:nvSpPr>
        <p:spPr>
          <a:xfrm>
            <a:off x="1392065" y="1417638"/>
            <a:ext cx="7465423" cy="646331"/>
          </a:xfrm>
          <a:prstGeom prst="rect">
            <a:avLst/>
          </a:prstGeom>
          <a:noFill/>
        </p:spPr>
        <p:txBody>
          <a:bodyPr wrap="square" rtlCol="0">
            <a:spAutoFit/>
          </a:bodyPr>
          <a:lstStyle/>
          <a:p>
            <a:pPr lvl="0"/>
            <a:r>
              <a:rPr lang="en-US" dirty="0" smtClean="0">
                <a:solidFill>
                  <a:srgbClr val="7030A0"/>
                </a:solidFill>
              </a:rPr>
              <a:t>“Sleep </a:t>
            </a:r>
            <a:r>
              <a:rPr lang="en-US" dirty="0">
                <a:solidFill>
                  <a:srgbClr val="7030A0"/>
                </a:solidFill>
              </a:rPr>
              <a:t>turns a flood of daily information into what we call wisdom: </a:t>
            </a:r>
            <a:endParaRPr lang="en-US" dirty="0" smtClean="0">
              <a:solidFill>
                <a:srgbClr val="7030A0"/>
              </a:solidFill>
            </a:endParaRPr>
          </a:p>
          <a:p>
            <a:pPr lvl="0"/>
            <a:r>
              <a:rPr lang="en-US" dirty="0" smtClean="0">
                <a:solidFill>
                  <a:srgbClr val="7030A0"/>
                </a:solidFill>
              </a:rPr>
              <a:t>the </a:t>
            </a:r>
            <a:r>
              <a:rPr lang="en-US" dirty="0">
                <a:solidFill>
                  <a:srgbClr val="7030A0"/>
                </a:solidFill>
              </a:rPr>
              <a:t>stuff that makes us smart for when we come across future </a:t>
            </a:r>
            <a:r>
              <a:rPr lang="en-US" dirty="0" smtClean="0">
                <a:solidFill>
                  <a:srgbClr val="7030A0"/>
                </a:solidFill>
              </a:rPr>
              <a:t>decisions”</a:t>
            </a:r>
            <a:endParaRPr lang="en-US" dirty="0">
              <a:solidFill>
                <a:srgbClr val="7030A0"/>
              </a:solidFill>
            </a:endParaRPr>
          </a:p>
        </p:txBody>
      </p:sp>
      <p:pic>
        <p:nvPicPr>
          <p:cNvPr id="9" name="Picture 8"/>
          <p:cNvPicPr>
            <a:picLocks noChangeAspect="1"/>
          </p:cNvPicPr>
          <p:nvPr/>
        </p:nvPicPr>
        <p:blipFill>
          <a:blip r:embed="rId3"/>
          <a:stretch>
            <a:fillRect/>
          </a:stretch>
        </p:blipFill>
        <p:spPr>
          <a:xfrm>
            <a:off x="3421162" y="4648200"/>
            <a:ext cx="1763486" cy="1387090"/>
          </a:xfrm>
          <a:prstGeom prst="rect">
            <a:avLst/>
          </a:prstGeom>
        </p:spPr>
      </p:pic>
      <p:sp>
        <p:nvSpPr>
          <p:cNvPr id="10" name="Rectangle 9"/>
          <p:cNvSpPr/>
          <p:nvPr/>
        </p:nvSpPr>
        <p:spPr>
          <a:xfrm>
            <a:off x="2509810" y="6117957"/>
            <a:ext cx="6336792" cy="646331"/>
          </a:xfrm>
          <a:prstGeom prst="rect">
            <a:avLst/>
          </a:prstGeom>
        </p:spPr>
        <p:txBody>
          <a:bodyPr wrap="square">
            <a:spAutoFit/>
          </a:bodyPr>
          <a:lstStyle/>
          <a:p>
            <a:pPr marL="365760" lvl="0" indent="-283464">
              <a:spcBef>
                <a:spcPts val="600"/>
              </a:spcBef>
              <a:buClr>
                <a:srgbClr val="3891A7"/>
              </a:buClr>
              <a:buSzPct val="80000"/>
              <a:buFont typeface="Wingdings 2"/>
              <a:buChar char=""/>
            </a:pPr>
            <a:r>
              <a:rPr lang="en-US" dirty="0">
                <a:solidFill>
                  <a:srgbClr val="7030A0"/>
                </a:solidFill>
              </a:rPr>
              <a:t>In other words, he saw that the rats were dreaming of important junctures in their day. </a:t>
            </a:r>
          </a:p>
        </p:txBody>
      </p:sp>
    </p:spTree>
    <p:extLst>
      <p:ext uri="{BB962C8B-B14F-4D97-AF65-F5344CB8AC3E}">
        <p14:creationId xmlns:p14="http://schemas.microsoft.com/office/powerpoint/2010/main" val="150809429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000" dirty="0" smtClean="0">
                <a:solidFill>
                  <a:srgbClr val="002060"/>
                </a:solidFill>
                <a:effectLst>
                  <a:outerShdw blurRad="38100" dist="38100" dir="2700000" algn="tl">
                    <a:srgbClr val="000000">
                      <a:alpha val="43137"/>
                    </a:srgbClr>
                  </a:outerShdw>
                </a:effectLst>
              </a:rPr>
              <a:t>Theory #4</a:t>
            </a:r>
            <a:r>
              <a:rPr lang="en-US" sz="2800" dirty="0" smtClean="0">
                <a:solidFill>
                  <a:srgbClr val="002060"/>
                </a:solidFill>
              </a:rPr>
              <a:t/>
            </a:r>
            <a:br>
              <a:rPr lang="en-US" sz="2800" dirty="0" smtClean="0">
                <a:solidFill>
                  <a:srgbClr val="002060"/>
                </a:solidFill>
              </a:rPr>
            </a:br>
            <a:r>
              <a:rPr lang="en-US" sz="2800" dirty="0" smtClean="0">
                <a:solidFill>
                  <a:srgbClr val="002060"/>
                </a:solidFill>
              </a:rPr>
              <a:t>Ernest Hartmann:   Tufts University</a:t>
            </a:r>
            <a:br>
              <a:rPr lang="en-US" sz="2800" dirty="0" smtClean="0">
                <a:solidFill>
                  <a:srgbClr val="002060"/>
                </a:solidFill>
              </a:rPr>
            </a:br>
            <a:r>
              <a:rPr lang="en-US" sz="2800" b="1" dirty="0" smtClean="0">
                <a:solidFill>
                  <a:srgbClr val="002060"/>
                </a:solidFill>
              </a:rPr>
              <a:t>Dreams are Like Psychotherapy</a:t>
            </a:r>
            <a:endParaRPr lang="en-US" sz="2800" b="1" dirty="0">
              <a:solidFill>
                <a:srgbClr val="002060"/>
              </a:solidFill>
            </a:endParaRPr>
          </a:p>
        </p:txBody>
      </p:sp>
      <p:sp>
        <p:nvSpPr>
          <p:cNvPr id="3" name="Content Placeholder 2"/>
          <p:cNvSpPr>
            <a:spLocks noGrp="1"/>
          </p:cNvSpPr>
          <p:nvPr>
            <p:ph idx="1"/>
          </p:nvPr>
        </p:nvSpPr>
        <p:spPr>
          <a:xfrm>
            <a:off x="4419600" y="1447800"/>
            <a:ext cx="4514088" cy="4800600"/>
          </a:xfrm>
        </p:spPr>
        <p:txBody>
          <a:bodyPr>
            <a:normAutofit/>
          </a:bodyPr>
          <a:lstStyle/>
          <a:p>
            <a:pPr marL="82296" indent="0">
              <a:buNone/>
            </a:pPr>
            <a:r>
              <a:rPr lang="en-US" sz="1800" dirty="0"/>
              <a:t>Ernest </a:t>
            </a:r>
            <a:r>
              <a:rPr lang="en-US" sz="1800" dirty="0" smtClean="0"/>
              <a:t>Hartmann focuses </a:t>
            </a:r>
            <a:r>
              <a:rPr lang="en-US" sz="1800" dirty="0"/>
              <a:t>on the emotional learning that happens in </a:t>
            </a:r>
            <a:r>
              <a:rPr lang="en-US" sz="1800" dirty="0" smtClean="0"/>
              <a:t>dreams</a:t>
            </a:r>
            <a:r>
              <a:rPr lang="en-US" sz="1800" dirty="0"/>
              <a:t> </a:t>
            </a:r>
            <a:r>
              <a:rPr lang="en-US" sz="1800" dirty="0" smtClean="0"/>
              <a:t>and believes it is a ‘safe place’ to confront our emotions in a different way</a:t>
            </a:r>
            <a:endParaRPr lang="en-US" sz="1800" dirty="0"/>
          </a:p>
          <a:p>
            <a:r>
              <a:rPr lang="en-US" sz="1800" dirty="0" smtClean="0"/>
              <a:t>dreams </a:t>
            </a:r>
            <a:r>
              <a:rPr lang="en-US" sz="1800" dirty="0"/>
              <a:t>puts our difficult emotions into </a:t>
            </a:r>
            <a:r>
              <a:rPr lang="en-US" sz="1800" dirty="0" smtClean="0"/>
              <a:t>pictures </a:t>
            </a:r>
          </a:p>
          <a:p>
            <a:r>
              <a:rPr lang="en-US" sz="1800" dirty="0" smtClean="0"/>
              <a:t>In </a:t>
            </a:r>
            <a:r>
              <a:rPr lang="en-US" sz="1800" dirty="0"/>
              <a:t>dreams, we deal with emotional </a:t>
            </a:r>
            <a:r>
              <a:rPr lang="en-US" sz="1800" dirty="0" smtClean="0"/>
              <a:t>content and make </a:t>
            </a:r>
            <a:r>
              <a:rPr lang="en-US" sz="1800" dirty="0"/>
              <a:t>connections that we would not make if left to our more critical or defensive brains. </a:t>
            </a:r>
            <a:r>
              <a:rPr lang="en-US" sz="1800" dirty="0" smtClean="0"/>
              <a:t> (PFC is off)</a:t>
            </a:r>
          </a:p>
          <a:p>
            <a:r>
              <a:rPr lang="en-US" sz="1800" dirty="0" smtClean="0"/>
              <a:t>In </a:t>
            </a:r>
            <a:r>
              <a:rPr lang="en-US" sz="1800" dirty="0"/>
              <a:t>this sense, dreaming is like therapy on the couch: We think through emotional stuff in a less rational and defensive frame of mind. </a:t>
            </a:r>
            <a:endParaRPr lang="en-US" sz="1800" dirty="0" smtClean="0"/>
          </a:p>
          <a:p>
            <a:r>
              <a:rPr lang="en-US" sz="1800" dirty="0" smtClean="0"/>
              <a:t>Through </a:t>
            </a:r>
            <a:r>
              <a:rPr lang="en-US" sz="1800" dirty="0"/>
              <a:t>that process, we come to accept truths we might otherwise repress. </a:t>
            </a:r>
          </a:p>
        </p:txBody>
      </p:sp>
      <p:pic>
        <p:nvPicPr>
          <p:cNvPr id="5" name="Picture 4"/>
          <p:cNvPicPr>
            <a:picLocks noChangeAspect="1"/>
          </p:cNvPicPr>
          <p:nvPr/>
        </p:nvPicPr>
        <p:blipFill>
          <a:blip r:embed="rId2"/>
          <a:stretch>
            <a:fillRect/>
          </a:stretch>
        </p:blipFill>
        <p:spPr>
          <a:xfrm>
            <a:off x="1295400" y="1828800"/>
            <a:ext cx="2430540" cy="3505200"/>
          </a:xfrm>
          <a:prstGeom prst="rect">
            <a:avLst/>
          </a:prstGeom>
        </p:spPr>
      </p:pic>
    </p:spTree>
    <p:extLst>
      <p:ext uri="{BB962C8B-B14F-4D97-AF65-F5344CB8AC3E}">
        <p14:creationId xmlns:p14="http://schemas.microsoft.com/office/powerpoint/2010/main" val="36813361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Minds, Brain,  and Machine</a:t>
            </a:r>
            <a:endParaRPr lang="en-US" dirty="0"/>
          </a:p>
        </p:txBody>
      </p:sp>
      <p:sp>
        <p:nvSpPr>
          <p:cNvPr id="7" name="Content Placeholder 6"/>
          <p:cNvSpPr>
            <a:spLocks noGrp="1"/>
          </p:cNvSpPr>
          <p:nvPr>
            <p:ph idx="1"/>
          </p:nvPr>
        </p:nvSpPr>
        <p:spPr>
          <a:xfrm>
            <a:off x="1435608" y="1219200"/>
            <a:ext cx="7498080" cy="5029200"/>
          </a:xfrm>
        </p:spPr>
        <p:txBody>
          <a:bodyPr/>
          <a:lstStyle/>
          <a:p>
            <a:pPr>
              <a:buNone/>
            </a:pPr>
            <a:r>
              <a:rPr lang="en-US" sz="2000" dirty="0" smtClean="0"/>
              <a:t>Both:</a:t>
            </a:r>
          </a:p>
          <a:p>
            <a:pPr>
              <a:buNone/>
            </a:pPr>
            <a:r>
              <a:rPr lang="en-US" sz="2000" dirty="0" smtClean="0">
                <a:solidFill>
                  <a:srgbClr val="0070C0"/>
                </a:solidFill>
              </a:rPr>
              <a:t>Both use electrical pulses</a:t>
            </a:r>
          </a:p>
          <a:p>
            <a:pPr>
              <a:buNone/>
            </a:pPr>
            <a:r>
              <a:rPr lang="en-US" sz="2000" dirty="0" smtClean="0">
                <a:solidFill>
                  <a:srgbClr val="0070C0"/>
                </a:solidFill>
              </a:rPr>
              <a:t>Can communicate</a:t>
            </a:r>
          </a:p>
          <a:p>
            <a:pPr>
              <a:buNone/>
            </a:pPr>
            <a:r>
              <a:rPr lang="en-US" sz="2000" dirty="0" smtClean="0">
                <a:solidFill>
                  <a:srgbClr val="0070C0"/>
                </a:solidFill>
              </a:rPr>
              <a:t>Transmit information</a:t>
            </a:r>
          </a:p>
          <a:p>
            <a:pPr>
              <a:buNone/>
            </a:pPr>
            <a:r>
              <a:rPr lang="en-US" sz="2000" dirty="0" smtClean="0">
                <a:solidFill>
                  <a:srgbClr val="0070C0"/>
                </a:solidFill>
              </a:rPr>
              <a:t>Have memory that grows and can be expanded, supplemented</a:t>
            </a:r>
          </a:p>
          <a:p>
            <a:pPr>
              <a:buNone/>
            </a:pPr>
            <a:r>
              <a:rPr lang="en-US" sz="2000" dirty="0" smtClean="0">
                <a:solidFill>
                  <a:srgbClr val="0070C0"/>
                </a:solidFill>
              </a:rPr>
              <a:t>Adapt and learn</a:t>
            </a:r>
          </a:p>
          <a:p>
            <a:pPr>
              <a:buNone/>
            </a:pPr>
            <a:r>
              <a:rPr lang="en-US" sz="2000" dirty="0" smtClean="0">
                <a:solidFill>
                  <a:srgbClr val="0070C0"/>
                </a:solidFill>
              </a:rPr>
              <a:t>Evolve with time</a:t>
            </a:r>
          </a:p>
          <a:p>
            <a:pPr>
              <a:buNone/>
            </a:pPr>
            <a:r>
              <a:rPr lang="en-US" sz="2000" dirty="0" smtClean="0">
                <a:solidFill>
                  <a:srgbClr val="0070C0"/>
                </a:solidFill>
              </a:rPr>
              <a:t>Need Energy</a:t>
            </a:r>
          </a:p>
          <a:p>
            <a:pPr>
              <a:buNone/>
            </a:pPr>
            <a:r>
              <a:rPr lang="en-US" sz="2000" dirty="0" smtClean="0">
                <a:solidFill>
                  <a:srgbClr val="0070C0"/>
                </a:solidFill>
              </a:rPr>
              <a:t>Can be Damaged</a:t>
            </a:r>
          </a:p>
          <a:p>
            <a:pPr>
              <a:buNone/>
            </a:pPr>
            <a:r>
              <a:rPr lang="en-US" sz="2000" dirty="0" smtClean="0">
                <a:solidFill>
                  <a:srgbClr val="0070C0"/>
                </a:solidFill>
              </a:rPr>
              <a:t>Change and can be modified</a:t>
            </a:r>
          </a:p>
          <a:p>
            <a:pPr>
              <a:buNone/>
            </a:pPr>
            <a:r>
              <a:rPr lang="en-US" sz="2000" dirty="0" smtClean="0">
                <a:solidFill>
                  <a:srgbClr val="0070C0"/>
                </a:solidFill>
              </a:rPr>
              <a:t>Speak</a:t>
            </a:r>
          </a:p>
          <a:p>
            <a:pPr>
              <a:buNone/>
            </a:pPr>
            <a:r>
              <a:rPr lang="en-US" sz="2000" dirty="0" smtClean="0">
                <a:solidFill>
                  <a:srgbClr val="0070C0"/>
                </a:solidFill>
              </a:rPr>
              <a:t>What about thinking?</a:t>
            </a:r>
          </a:p>
          <a:p>
            <a:pPr>
              <a:buNone/>
            </a:pPr>
            <a:endParaRPr lang="en-US" dirty="0"/>
          </a:p>
        </p:txBody>
      </p:sp>
    </p:spTree>
    <p:extLst>
      <p:ext uri="{BB962C8B-B14F-4D97-AF65-F5344CB8AC3E}">
        <p14:creationId xmlns:p14="http://schemas.microsoft.com/office/powerpoint/2010/main" val="7880501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smtClean="0">
                <a:solidFill>
                  <a:srgbClr val="3E2DA3"/>
                </a:solidFill>
              </a:rPr>
              <a:t>Theory #5: </a:t>
            </a:r>
            <a:br>
              <a:rPr lang="en-US" sz="2400" b="1" dirty="0" smtClean="0">
                <a:solidFill>
                  <a:srgbClr val="3E2DA3"/>
                </a:solidFill>
              </a:rPr>
            </a:br>
            <a:r>
              <a:rPr lang="en-US" sz="2400" b="1" dirty="0" smtClean="0">
                <a:solidFill>
                  <a:srgbClr val="3E2DA3"/>
                </a:solidFill>
              </a:rPr>
              <a:t>Absence of Theory</a:t>
            </a:r>
            <a:endParaRPr lang="en-US" sz="2400" b="1" dirty="0">
              <a:solidFill>
                <a:srgbClr val="3E2DA3"/>
              </a:solidFill>
            </a:endParaRPr>
          </a:p>
        </p:txBody>
      </p:sp>
      <p:sp>
        <p:nvSpPr>
          <p:cNvPr id="3" name="Content Placeholder 2"/>
          <p:cNvSpPr>
            <a:spLocks noGrp="1"/>
          </p:cNvSpPr>
          <p:nvPr>
            <p:ph idx="1"/>
          </p:nvPr>
        </p:nvSpPr>
        <p:spPr/>
        <p:txBody>
          <a:bodyPr>
            <a:normAutofit/>
          </a:bodyPr>
          <a:lstStyle/>
          <a:p>
            <a:r>
              <a:rPr lang="en-US" sz="1800" dirty="0" smtClean="0">
                <a:solidFill>
                  <a:srgbClr val="002060"/>
                </a:solidFill>
              </a:rPr>
              <a:t>Dreams have no meaning and are random firings of the brain</a:t>
            </a:r>
          </a:p>
          <a:p>
            <a:r>
              <a:rPr lang="en-US" sz="1800" dirty="0" smtClean="0">
                <a:solidFill>
                  <a:srgbClr val="002060"/>
                </a:solidFill>
              </a:rPr>
              <a:t>The </a:t>
            </a:r>
            <a:r>
              <a:rPr lang="en-US" sz="1800" dirty="0">
                <a:solidFill>
                  <a:srgbClr val="002060"/>
                </a:solidFill>
              </a:rPr>
              <a:t>mind is still "functioning" </a:t>
            </a:r>
            <a:r>
              <a:rPr lang="en-US" sz="1800" dirty="0" smtClean="0">
                <a:solidFill>
                  <a:srgbClr val="002060"/>
                </a:solidFill>
              </a:rPr>
              <a:t>and is </a:t>
            </a:r>
            <a:r>
              <a:rPr lang="en-US" sz="1800" dirty="0">
                <a:solidFill>
                  <a:srgbClr val="002060"/>
                </a:solidFill>
              </a:rPr>
              <a:t>producing images, but there's no conscious sense behind the film</a:t>
            </a:r>
            <a:r>
              <a:rPr lang="en-US" sz="1800" dirty="0" smtClean="0">
                <a:solidFill>
                  <a:srgbClr val="002060"/>
                </a:solidFill>
              </a:rPr>
              <a:t>.</a:t>
            </a:r>
          </a:p>
          <a:p>
            <a:r>
              <a:rPr lang="en-US" sz="1800" dirty="0" smtClean="0">
                <a:solidFill>
                  <a:srgbClr val="002060"/>
                </a:solidFill>
              </a:rPr>
              <a:t> </a:t>
            </a:r>
            <a:r>
              <a:rPr lang="en-US" sz="1800" dirty="0">
                <a:solidFill>
                  <a:srgbClr val="002060"/>
                </a:solidFill>
              </a:rPr>
              <a:t>Perhaps it's only consciousness itself that wants to see some deep meaning in our brains at all times. </a:t>
            </a:r>
          </a:p>
        </p:txBody>
      </p:sp>
      <p:pic>
        <p:nvPicPr>
          <p:cNvPr id="4" name="Picture 3"/>
          <p:cNvPicPr>
            <a:picLocks noChangeAspect="1"/>
          </p:cNvPicPr>
          <p:nvPr/>
        </p:nvPicPr>
        <p:blipFill>
          <a:blip r:embed="rId2"/>
          <a:stretch>
            <a:fillRect/>
          </a:stretch>
        </p:blipFill>
        <p:spPr>
          <a:xfrm>
            <a:off x="5791200" y="3276600"/>
            <a:ext cx="2740152" cy="3137474"/>
          </a:xfrm>
          <a:prstGeom prst="rect">
            <a:avLst/>
          </a:prstGeom>
        </p:spPr>
      </p:pic>
    </p:spTree>
    <p:extLst>
      <p:ext uri="{BB962C8B-B14F-4D97-AF65-F5344CB8AC3E}">
        <p14:creationId xmlns:p14="http://schemas.microsoft.com/office/powerpoint/2010/main" val="243937889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04900" y="228600"/>
            <a:ext cx="7726680" cy="1143000"/>
          </a:xfrm>
        </p:spPr>
        <p:txBody>
          <a:bodyPr>
            <a:normAutofit fontScale="90000"/>
          </a:bodyPr>
          <a:lstStyle/>
          <a:p>
            <a:r>
              <a:rPr lang="en-US" sz="2000" dirty="0" smtClean="0">
                <a:solidFill>
                  <a:srgbClr val="002060"/>
                </a:solidFill>
              </a:rPr>
              <a:t>Theory #1 of 6</a:t>
            </a:r>
            <a:r>
              <a:rPr lang="en-US" dirty="0"/>
              <a:t/>
            </a:r>
            <a:br>
              <a:rPr lang="en-US" dirty="0"/>
            </a:br>
            <a:r>
              <a:rPr lang="en-US" sz="2200" b="1" dirty="0" err="1" smtClean="0">
                <a:solidFill>
                  <a:srgbClr val="002060"/>
                </a:solidFill>
              </a:rPr>
              <a:t>Antti</a:t>
            </a:r>
            <a:r>
              <a:rPr lang="en-US" sz="2200" b="1" dirty="0" smtClean="0">
                <a:solidFill>
                  <a:srgbClr val="002060"/>
                </a:solidFill>
              </a:rPr>
              <a:t>  </a:t>
            </a:r>
            <a:r>
              <a:rPr lang="en-US" sz="2200" b="1" dirty="0" err="1" smtClean="0">
                <a:solidFill>
                  <a:srgbClr val="002060"/>
                </a:solidFill>
              </a:rPr>
              <a:t>Revonsuo</a:t>
            </a:r>
            <a:r>
              <a:rPr lang="en-US" sz="2200" b="1" dirty="0" smtClean="0">
                <a:solidFill>
                  <a:srgbClr val="002060"/>
                </a:solidFill>
              </a:rPr>
              <a:t>:  The </a:t>
            </a:r>
            <a:r>
              <a:rPr lang="en-US" sz="2200" b="1" dirty="0">
                <a:solidFill>
                  <a:srgbClr val="002060"/>
                </a:solidFill>
              </a:rPr>
              <a:t>Evolutionary Theory:  </a:t>
            </a:r>
            <a:r>
              <a:rPr lang="en-US" sz="2200" b="1" dirty="0" smtClean="0">
                <a:solidFill>
                  <a:srgbClr val="002060"/>
                </a:solidFill>
              </a:rPr>
              <a:t> </a:t>
            </a:r>
            <a:br>
              <a:rPr lang="en-US" sz="2200" b="1" dirty="0" smtClean="0">
                <a:solidFill>
                  <a:srgbClr val="002060"/>
                </a:solidFill>
              </a:rPr>
            </a:br>
            <a:r>
              <a:rPr lang="en-US" sz="2200" b="1" dirty="0" smtClean="0">
                <a:solidFill>
                  <a:srgbClr val="002060"/>
                </a:solidFill>
              </a:rPr>
              <a:t>We </a:t>
            </a:r>
            <a:r>
              <a:rPr lang="en-US" sz="2200" b="1" dirty="0">
                <a:solidFill>
                  <a:srgbClr val="002060"/>
                </a:solidFill>
              </a:rPr>
              <a:t>Dream to Practice Responses to Threatening Situations</a:t>
            </a:r>
          </a:p>
        </p:txBody>
      </p:sp>
      <p:sp>
        <p:nvSpPr>
          <p:cNvPr id="5" name="Content Placeholder 4"/>
          <p:cNvSpPr>
            <a:spLocks noGrp="1"/>
          </p:cNvSpPr>
          <p:nvPr>
            <p:ph idx="1"/>
          </p:nvPr>
        </p:nvSpPr>
        <p:spPr>
          <a:xfrm>
            <a:off x="1219200" y="1752600"/>
            <a:ext cx="7848600" cy="4800600"/>
          </a:xfrm>
        </p:spPr>
        <p:txBody>
          <a:bodyPr>
            <a:normAutofit/>
          </a:bodyPr>
          <a:lstStyle/>
          <a:p>
            <a:pPr marL="82296" indent="0">
              <a:buNone/>
            </a:pPr>
            <a:r>
              <a:rPr lang="en-US" sz="2000" dirty="0" err="1"/>
              <a:t>Revonsuo</a:t>
            </a:r>
            <a:r>
              <a:rPr lang="en-US" sz="2000" dirty="0"/>
              <a:t> and other evolutionary theorists argue that in dreams, we are actually rehearsing fight-and-flight responses, even though the legs and arms are not actually moving. </a:t>
            </a:r>
            <a:endParaRPr lang="en-US" sz="2000" dirty="0" smtClean="0"/>
          </a:p>
          <a:p>
            <a:r>
              <a:rPr lang="en-US" sz="1800" dirty="0" smtClean="0"/>
              <a:t>Our </a:t>
            </a:r>
            <a:r>
              <a:rPr lang="en-US" sz="1800" dirty="0"/>
              <a:t>amygdala (the </a:t>
            </a:r>
            <a:r>
              <a:rPr lang="en-US" sz="1800" dirty="0" smtClean="0"/>
              <a:t>fight-or-flight) </a:t>
            </a:r>
            <a:r>
              <a:rPr lang="en-US" sz="1800" dirty="0"/>
              <a:t>fires more </a:t>
            </a:r>
            <a:r>
              <a:rPr lang="en-US" sz="1800" dirty="0" smtClean="0"/>
              <a:t>often in </a:t>
            </a:r>
            <a:r>
              <a:rPr lang="en-US" sz="1800" dirty="0"/>
              <a:t>REM </a:t>
            </a:r>
            <a:r>
              <a:rPr lang="en-US" sz="1800" dirty="0" smtClean="0"/>
              <a:t>sleep</a:t>
            </a:r>
          </a:p>
          <a:p>
            <a:r>
              <a:rPr lang="en-US" sz="1800" dirty="0" smtClean="0"/>
              <a:t>brain </a:t>
            </a:r>
            <a:r>
              <a:rPr lang="en-US" sz="1800" dirty="0"/>
              <a:t>fires </a:t>
            </a:r>
            <a:r>
              <a:rPr lang="en-US" sz="1800" dirty="0" smtClean="0"/>
              <a:t>very similar to when it’s threatened </a:t>
            </a:r>
            <a:r>
              <a:rPr lang="en-US" sz="1800" dirty="0"/>
              <a:t>for survival. </a:t>
            </a:r>
            <a:endParaRPr lang="en-US" sz="1800" dirty="0" smtClean="0"/>
          </a:p>
          <a:p>
            <a:r>
              <a:rPr lang="en-US" sz="1800" dirty="0" smtClean="0"/>
              <a:t>the </a:t>
            </a:r>
            <a:r>
              <a:rPr lang="en-US" sz="1800" dirty="0"/>
              <a:t>part of the brain that practices motor activity (running, punching) </a:t>
            </a:r>
            <a:r>
              <a:rPr lang="en-US" sz="1800" dirty="0" smtClean="0"/>
              <a:t>increases </a:t>
            </a:r>
            <a:r>
              <a:rPr lang="en-US" sz="1800" dirty="0"/>
              <a:t>even though the limbs are still. </a:t>
            </a:r>
            <a:endParaRPr lang="en-US" sz="1800" dirty="0" smtClean="0"/>
          </a:p>
          <a:p>
            <a:endParaRPr lang="en-US" sz="1800" dirty="0"/>
          </a:p>
          <a:p>
            <a:r>
              <a:rPr lang="en-US" sz="1800" dirty="0"/>
              <a:t>D</a:t>
            </a:r>
            <a:r>
              <a:rPr lang="en-US" sz="1800" dirty="0" smtClean="0"/>
              <a:t>reams </a:t>
            </a:r>
            <a:r>
              <a:rPr lang="en-US" sz="1800" dirty="0"/>
              <a:t>are an evolutionary adaptation: </a:t>
            </a:r>
            <a:endParaRPr lang="en-US" sz="1800" dirty="0" smtClean="0"/>
          </a:p>
          <a:p>
            <a:r>
              <a:rPr lang="en-US" sz="1800" dirty="0" smtClean="0"/>
              <a:t>We </a:t>
            </a:r>
            <a:r>
              <a:rPr lang="en-US" sz="1800" dirty="0"/>
              <a:t>dream </a:t>
            </a:r>
            <a:r>
              <a:rPr lang="en-US" sz="1800" dirty="0" smtClean="0"/>
              <a:t>and rehearse </a:t>
            </a:r>
            <a:r>
              <a:rPr lang="en-US" sz="1800" dirty="0"/>
              <a:t>behaviors of self-defense in the safety of nighttime </a:t>
            </a:r>
            <a:r>
              <a:rPr lang="en-US" sz="1800" dirty="0" smtClean="0"/>
              <a:t>isolation, which helps us improve in </a:t>
            </a:r>
            <a:r>
              <a:rPr lang="en-US" sz="1800" dirty="0"/>
              <a:t>the real world.</a:t>
            </a:r>
          </a:p>
        </p:txBody>
      </p:sp>
    </p:spTree>
    <p:extLst>
      <p:ext uri="{BB962C8B-B14F-4D97-AF65-F5344CB8AC3E}">
        <p14:creationId xmlns:p14="http://schemas.microsoft.com/office/powerpoint/2010/main" val="290289094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smtClean="0">
                <a:latin typeface="Felix Titling" pitchFamily="82" charset="0"/>
              </a:rPr>
              <a:t>How to remember your dreams</a:t>
            </a:r>
            <a:endParaRPr lang="en-US" sz="2000" dirty="0">
              <a:latin typeface="Felix Titling" pitchFamily="82" charset="0"/>
            </a:endParaRPr>
          </a:p>
        </p:txBody>
      </p:sp>
      <p:sp>
        <p:nvSpPr>
          <p:cNvPr id="3" name="Content Placeholder 2"/>
          <p:cNvSpPr>
            <a:spLocks noGrp="1"/>
          </p:cNvSpPr>
          <p:nvPr>
            <p:ph idx="1"/>
          </p:nvPr>
        </p:nvSpPr>
        <p:spPr/>
        <p:txBody>
          <a:bodyPr>
            <a:normAutofit fontScale="77500" lnSpcReduction="20000"/>
          </a:bodyPr>
          <a:lstStyle/>
          <a:p>
            <a:pPr>
              <a:buNone/>
            </a:pPr>
            <a:r>
              <a:rPr lang="en-US" sz="1800" dirty="0" smtClean="0">
                <a:latin typeface="Times New Roman" pitchFamily="18" charset="0"/>
                <a:cs typeface="Times New Roman" pitchFamily="18" charset="0"/>
              </a:rPr>
              <a:t>Before you go to sleep</a:t>
            </a:r>
          </a:p>
          <a:p>
            <a:pPr>
              <a:buNone/>
            </a:pPr>
            <a:r>
              <a:rPr lang="en-US" sz="1400" dirty="0" smtClean="0">
                <a:latin typeface="Times New Roman" pitchFamily="18" charset="0"/>
                <a:cs typeface="Times New Roman" pitchFamily="18" charset="0"/>
              </a:rPr>
              <a:t> 	1. Expect to remember your dreams, the same we interact with our friends</a:t>
            </a:r>
          </a:p>
          <a:p>
            <a:pPr>
              <a:buNone/>
            </a:pPr>
            <a:r>
              <a:rPr lang="en-US" sz="1400" dirty="0" smtClean="0">
                <a:latin typeface="Times New Roman" pitchFamily="18" charset="0"/>
                <a:cs typeface="Times New Roman" pitchFamily="18" charset="0"/>
              </a:rPr>
              <a:t>	2. Review past dreams- do you want them to “complete?”</a:t>
            </a:r>
          </a:p>
          <a:p>
            <a:pPr>
              <a:buNone/>
            </a:pPr>
            <a:r>
              <a:rPr lang="en-US" sz="1400" dirty="0" smtClean="0">
                <a:latin typeface="Times New Roman" pitchFamily="18" charset="0"/>
                <a:cs typeface="Times New Roman" pitchFamily="18" charset="0"/>
              </a:rPr>
              <a:t>	3. Get ready to record your dreams (have pen and paper handy, or a tape recorder)</a:t>
            </a:r>
          </a:p>
          <a:p>
            <a:pPr>
              <a:buNone/>
            </a:pPr>
            <a:r>
              <a:rPr lang="en-US" sz="1400" dirty="0" smtClean="0">
                <a:latin typeface="Times New Roman" pitchFamily="18" charset="0"/>
                <a:cs typeface="Times New Roman" pitchFamily="18" charset="0"/>
              </a:rPr>
              <a:t>	4. Review the day,  going back to the morning </a:t>
            </a:r>
          </a:p>
          <a:p>
            <a:pPr>
              <a:buNone/>
            </a:pPr>
            <a:r>
              <a:rPr lang="en-US" sz="1400" dirty="0" smtClean="0">
                <a:latin typeface="Times New Roman" pitchFamily="18" charset="0"/>
                <a:cs typeface="Times New Roman" pitchFamily="18" charset="0"/>
              </a:rPr>
              <a:t>	5. Brain dump, to relax  and reassure</a:t>
            </a:r>
          </a:p>
          <a:p>
            <a:pPr>
              <a:buNone/>
            </a:pPr>
            <a:r>
              <a:rPr lang="en-US" sz="1400" dirty="0" smtClean="0">
                <a:latin typeface="Times New Roman" pitchFamily="18" charset="0"/>
                <a:cs typeface="Times New Roman" pitchFamily="18" charset="0"/>
              </a:rPr>
              <a:t>	6. Set the intention/ Confirm to yourself you want to remember your dreams &amp; connect with your subconscious</a:t>
            </a:r>
          </a:p>
          <a:p>
            <a:pPr>
              <a:buNone/>
            </a:pPr>
            <a:r>
              <a:rPr lang="en-US" sz="1400" dirty="0" smtClean="0">
                <a:latin typeface="Times New Roman" pitchFamily="18" charset="0"/>
                <a:cs typeface="Times New Roman" pitchFamily="18" charset="0"/>
              </a:rPr>
              <a:t>	7.  Ask a Dream Question, write it down or  draw a totem or mandala</a:t>
            </a:r>
          </a:p>
          <a:p>
            <a:pPr>
              <a:buNone/>
            </a:pPr>
            <a:r>
              <a:rPr lang="en-US" sz="1600" dirty="0" smtClean="0">
                <a:latin typeface="Times New Roman" pitchFamily="18" charset="0"/>
                <a:cs typeface="Times New Roman" pitchFamily="18" charset="0"/>
              </a:rPr>
              <a:t>Upon Waking:</a:t>
            </a:r>
          </a:p>
          <a:p>
            <a:pPr>
              <a:buNone/>
            </a:pPr>
            <a:r>
              <a:rPr lang="en-US" sz="1600" dirty="0" smtClean="0">
                <a:latin typeface="Times New Roman" pitchFamily="18" charset="0"/>
                <a:cs typeface="Times New Roman" pitchFamily="18" charset="0"/>
              </a:rPr>
              <a:t>	</a:t>
            </a:r>
            <a:r>
              <a:rPr lang="en-US" sz="1400" dirty="0" smtClean="0">
                <a:latin typeface="Times New Roman" pitchFamily="18" charset="0"/>
                <a:cs typeface="Times New Roman" pitchFamily="18" charset="0"/>
              </a:rPr>
              <a:t>1. Name it based on the strongest image or feeling</a:t>
            </a:r>
          </a:p>
          <a:p>
            <a:pPr>
              <a:buNone/>
            </a:pPr>
            <a:r>
              <a:rPr lang="en-US" sz="1400" dirty="0" smtClean="0">
                <a:latin typeface="Times New Roman" pitchFamily="18" charset="0"/>
                <a:cs typeface="Times New Roman" pitchFamily="18" charset="0"/>
              </a:rPr>
              <a:t>	2. try to recall all that you can, start from the ending, backwards might help</a:t>
            </a:r>
          </a:p>
          <a:p>
            <a:pPr>
              <a:buNone/>
            </a:pPr>
            <a:r>
              <a:rPr lang="en-US" sz="1400" dirty="0" smtClean="0">
                <a:latin typeface="Times New Roman" pitchFamily="18" charset="0"/>
                <a:cs typeface="Times New Roman" pitchFamily="18" charset="0"/>
              </a:rPr>
              <a:t>	3. think of an event that triggered the dream or relates to the dream</a:t>
            </a:r>
          </a:p>
          <a:p>
            <a:pPr>
              <a:buNone/>
            </a:pPr>
            <a:r>
              <a:rPr lang="en-US" sz="1400" dirty="0" smtClean="0">
                <a:latin typeface="Times New Roman" pitchFamily="18" charset="0"/>
                <a:cs typeface="Times New Roman" pitchFamily="18" charset="0"/>
              </a:rPr>
              <a:t>	4. Don’t be discouraged if you can’t  recall all of it</a:t>
            </a:r>
          </a:p>
          <a:p>
            <a:pPr>
              <a:buNone/>
            </a:pPr>
            <a:r>
              <a:rPr lang="en-US" sz="1600" dirty="0" smtClean="0">
                <a:latin typeface="Times New Roman" pitchFamily="18" charset="0"/>
                <a:cs typeface="Times New Roman" pitchFamily="18" charset="0"/>
              </a:rPr>
              <a:t>Daily</a:t>
            </a:r>
          </a:p>
          <a:p>
            <a:pPr>
              <a:buNone/>
            </a:pPr>
            <a:r>
              <a:rPr lang="en-US" sz="1600" dirty="0" smtClean="0">
                <a:latin typeface="Times New Roman" pitchFamily="18" charset="0"/>
                <a:cs typeface="Times New Roman" pitchFamily="18" charset="0"/>
              </a:rPr>
              <a:t>	</a:t>
            </a:r>
            <a:r>
              <a:rPr lang="en-US" sz="1400" dirty="0" smtClean="0">
                <a:latin typeface="Times New Roman" pitchFamily="18" charset="0"/>
                <a:cs typeface="Times New Roman" pitchFamily="18" charset="0"/>
              </a:rPr>
              <a:t>1. value each dream  and keep  a dream journal</a:t>
            </a:r>
          </a:p>
          <a:p>
            <a:pPr>
              <a:buNone/>
            </a:pPr>
            <a:r>
              <a:rPr lang="en-US" sz="1400" dirty="0" smtClean="0">
                <a:latin typeface="Times New Roman" pitchFamily="18" charset="0"/>
                <a:cs typeface="Times New Roman" pitchFamily="18" charset="0"/>
              </a:rPr>
              <a:t>	2. accept all dreams, the good and the bad</a:t>
            </a:r>
          </a:p>
          <a:p>
            <a:pPr>
              <a:buNone/>
            </a:pPr>
            <a:r>
              <a:rPr lang="en-US" sz="1400" dirty="0" smtClean="0">
                <a:latin typeface="Times New Roman" pitchFamily="18" charset="0"/>
                <a:cs typeface="Times New Roman" pitchFamily="18" charset="0"/>
              </a:rPr>
              <a:t>	3. consider recalling a skill to learn and improve</a:t>
            </a:r>
          </a:p>
          <a:p>
            <a:pPr>
              <a:buNone/>
            </a:pPr>
            <a:r>
              <a:rPr lang="en-US" sz="1400" dirty="0" smtClean="0">
                <a:latin typeface="Times New Roman" pitchFamily="18" charset="0"/>
                <a:cs typeface="Times New Roman" pitchFamily="18" charset="0"/>
              </a:rPr>
              <a:t>	4. don’t compare recalling one over the other</a:t>
            </a:r>
          </a:p>
          <a:p>
            <a:pPr>
              <a:buNone/>
            </a:pPr>
            <a:r>
              <a:rPr lang="en-US" sz="1400" dirty="0" smtClean="0">
                <a:latin typeface="Times New Roman" pitchFamily="18" charset="0"/>
                <a:cs typeface="Times New Roman" pitchFamily="18" charset="0"/>
              </a:rPr>
              <a:t>	5. if you recall it during the day, what triggered it (déjà vu?)</a:t>
            </a:r>
          </a:p>
          <a:p>
            <a:pPr>
              <a:buNone/>
            </a:pPr>
            <a:r>
              <a:rPr lang="en-US" sz="1400" dirty="0" smtClean="0">
                <a:latin typeface="Times New Roman" pitchFamily="18" charset="0"/>
                <a:cs typeface="Times New Roman" pitchFamily="18" charset="0"/>
              </a:rPr>
              <a:t>Dreams often occur in series. After you’ve recorded many of them, you’ll see a theme will continue over a few nights, if you learn from the dream the series will end or evolve to the next level.  If your subconscious is trying to teach you something, the imagery will continue until you understand  or put away and tried at a later time if you’re not ready to ‘face’ it. These kind of dreams are usually about your behavior, your actions and reactions in life and experience</a:t>
            </a:r>
          </a:p>
          <a:p>
            <a:pPr>
              <a:buNone/>
            </a:pPr>
            <a:endParaRPr lang="en-US" sz="1600" dirty="0" smtClean="0">
              <a:latin typeface="Times New Roman" pitchFamily="18" charset="0"/>
              <a:cs typeface="Times New Roman" pitchFamily="18" charset="0"/>
            </a:endParaRPr>
          </a:p>
          <a:p>
            <a:pPr>
              <a:buNone/>
            </a:pPr>
            <a:endParaRPr lang="en-US" sz="1400" dirty="0" smtClean="0">
              <a:latin typeface="Times New Roman" pitchFamily="18" charset="0"/>
              <a:cs typeface="Times New Roman" pitchFamily="18" charset="0"/>
            </a:endParaRPr>
          </a:p>
          <a:p>
            <a:pPr>
              <a:buNone/>
            </a:pPr>
            <a:endParaRPr lang="en-US" sz="1400" dirty="0"/>
          </a:p>
        </p:txBody>
      </p:sp>
    </p:spTree>
    <p:extLst>
      <p:ext uri="{BB962C8B-B14F-4D97-AF65-F5344CB8AC3E}">
        <p14:creationId xmlns:p14="http://schemas.microsoft.com/office/powerpoint/2010/main" val="27882361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47800" y="228600"/>
            <a:ext cx="8229600" cy="334962"/>
          </a:xfrm>
        </p:spPr>
        <p:txBody>
          <a:bodyPr>
            <a:noAutofit/>
          </a:bodyPr>
          <a:lstStyle/>
          <a:p>
            <a:r>
              <a:rPr lang="en-US" sz="2000" dirty="0" smtClean="0">
                <a:latin typeface="Times New Roman" pitchFamily="18" charset="0"/>
                <a:cs typeface="Times New Roman" pitchFamily="18" charset="0"/>
              </a:rPr>
              <a:t>How to lucid dream</a:t>
            </a:r>
            <a:endParaRPr lang="en-US" sz="2000" dirty="0">
              <a:latin typeface="Times New Roman" pitchFamily="18" charset="0"/>
              <a:cs typeface="Times New Roman" pitchFamily="18" charset="0"/>
            </a:endParaRPr>
          </a:p>
        </p:txBody>
      </p:sp>
      <p:sp>
        <p:nvSpPr>
          <p:cNvPr id="5" name="Content Placeholder 4"/>
          <p:cNvSpPr>
            <a:spLocks noGrp="1"/>
          </p:cNvSpPr>
          <p:nvPr>
            <p:ph idx="1"/>
          </p:nvPr>
        </p:nvSpPr>
        <p:spPr>
          <a:xfrm>
            <a:off x="1295400" y="457200"/>
            <a:ext cx="8229600" cy="6553200"/>
          </a:xfrm>
        </p:spPr>
        <p:txBody>
          <a:bodyPr>
            <a:normAutofit fontScale="92500" lnSpcReduction="20000"/>
          </a:bodyPr>
          <a:lstStyle/>
          <a:p>
            <a:pPr>
              <a:buNone/>
            </a:pPr>
            <a:endParaRPr lang="en-US" sz="2300" dirty="0" smtClean="0"/>
          </a:p>
          <a:p>
            <a:pPr>
              <a:buNone/>
            </a:pPr>
            <a:r>
              <a:rPr lang="en-US" sz="2300" dirty="0" smtClean="0"/>
              <a:t>Gestalt Method</a:t>
            </a:r>
          </a:p>
          <a:p>
            <a:pPr lvl="1"/>
            <a:r>
              <a:rPr lang="en-US" sz="2100" dirty="0" smtClean="0"/>
              <a:t>Reflection</a:t>
            </a:r>
          </a:p>
          <a:p>
            <a:pPr lvl="1"/>
            <a:r>
              <a:rPr lang="en-US" sz="2100" dirty="0" smtClean="0"/>
              <a:t>Active attitude: open dialogue with the characters</a:t>
            </a:r>
          </a:p>
          <a:p>
            <a:pPr lvl="1"/>
            <a:r>
              <a:rPr lang="en-US" sz="2100" dirty="0" smtClean="0"/>
              <a:t>Set the intention</a:t>
            </a:r>
          </a:p>
          <a:p>
            <a:pPr lvl="1"/>
            <a:r>
              <a:rPr lang="en-US" sz="2100" dirty="0" smtClean="0"/>
              <a:t>Embrace your dreams and your dream self  (Gestalt Psychology)</a:t>
            </a:r>
          </a:p>
          <a:p>
            <a:pPr lvl="1"/>
            <a:r>
              <a:rPr lang="en-US" sz="2100" dirty="0" smtClean="0"/>
              <a:t>Auto suggestion- an idea exclusively occupying the mind turns into reality</a:t>
            </a:r>
          </a:p>
          <a:p>
            <a:pPr>
              <a:buNone/>
            </a:pPr>
            <a:endParaRPr lang="en-US" sz="2100" dirty="0" smtClean="0"/>
          </a:p>
          <a:p>
            <a:pPr>
              <a:buNone/>
            </a:pPr>
            <a:r>
              <a:rPr lang="en-US" sz="2300" dirty="0" smtClean="0"/>
              <a:t>Control your life: Control your dreams</a:t>
            </a:r>
          </a:p>
          <a:p>
            <a:pPr>
              <a:buNone/>
            </a:pPr>
            <a:endParaRPr lang="en-US" sz="2000" dirty="0" smtClean="0"/>
          </a:p>
          <a:p>
            <a:pPr>
              <a:buNone/>
            </a:pPr>
            <a:r>
              <a:rPr lang="en-US" sz="2300" dirty="0" smtClean="0"/>
              <a:t>Yoga meditation/</a:t>
            </a:r>
            <a:r>
              <a:rPr lang="en-US" sz="2300" dirty="0" err="1" smtClean="0"/>
              <a:t>Dzogchen</a:t>
            </a:r>
            <a:r>
              <a:rPr lang="en-US" sz="2300" dirty="0" smtClean="0"/>
              <a:t>/Asian</a:t>
            </a:r>
          </a:p>
          <a:p>
            <a:pPr lvl="1"/>
            <a:r>
              <a:rPr lang="en-US" sz="1900" dirty="0" smtClean="0"/>
              <a:t>Clear the mind, and wait for a vision or dream</a:t>
            </a:r>
          </a:p>
          <a:p>
            <a:pPr lvl="1"/>
            <a:r>
              <a:rPr lang="en-US" sz="1900" dirty="0" smtClean="0"/>
              <a:t>Maintain a balanced life, a balanced mind</a:t>
            </a:r>
          </a:p>
          <a:p>
            <a:pPr lvl="1"/>
            <a:endParaRPr lang="en-US" sz="2000" dirty="0" smtClean="0"/>
          </a:p>
          <a:p>
            <a:pPr>
              <a:buNone/>
            </a:pPr>
            <a:r>
              <a:rPr lang="en-US" sz="2300" dirty="0" smtClean="0"/>
              <a:t>Dream question</a:t>
            </a:r>
          </a:p>
          <a:p>
            <a:r>
              <a:rPr lang="en-US" sz="2300" dirty="0" smtClean="0"/>
              <a:t>	</a:t>
            </a:r>
            <a:r>
              <a:rPr lang="en-US" sz="1900" dirty="0" smtClean="0"/>
              <a:t>Ask a question that you need to resolve (write it down)</a:t>
            </a:r>
          </a:p>
          <a:p>
            <a:r>
              <a:rPr lang="en-US" sz="1900" dirty="0" smtClean="0"/>
              <a:t>	Expect an answer </a:t>
            </a:r>
          </a:p>
          <a:p>
            <a:pPr lvl="1"/>
            <a:r>
              <a:rPr lang="en-US" sz="1700" dirty="0" smtClean="0"/>
              <a:t>     </a:t>
            </a:r>
            <a:r>
              <a:rPr lang="en-US" sz="1900" dirty="0" smtClean="0"/>
              <a:t>Ask for completion dreams </a:t>
            </a:r>
          </a:p>
          <a:p>
            <a:pPr>
              <a:buNone/>
            </a:pPr>
            <a:endParaRPr lang="en-US" sz="2000" dirty="0" smtClean="0"/>
          </a:p>
          <a:p>
            <a:pPr>
              <a:buNone/>
            </a:pPr>
            <a:endParaRPr lang="en-US" sz="2000" dirty="0" smtClean="0"/>
          </a:p>
          <a:p>
            <a:pPr>
              <a:buNone/>
            </a:pPr>
            <a:r>
              <a:rPr lang="en-US" sz="1600" dirty="0" smtClean="0"/>
              <a:t>	</a:t>
            </a:r>
            <a:endParaRPr lang="en-US" sz="2000" dirty="0" smtClean="0"/>
          </a:p>
        </p:txBody>
      </p:sp>
    </p:spTree>
    <p:extLst>
      <p:ext uri="{BB962C8B-B14F-4D97-AF65-F5344CB8AC3E}">
        <p14:creationId xmlns:p14="http://schemas.microsoft.com/office/powerpoint/2010/main" val="26079750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000" dirty="0" smtClean="0">
                <a:solidFill>
                  <a:srgbClr val="7030A0"/>
                </a:solidFill>
                <a:effectLst>
                  <a:outerShdw blurRad="38100" dist="38100" dir="2700000" algn="tl">
                    <a:srgbClr val="000000">
                      <a:alpha val="43137"/>
                    </a:srgbClr>
                  </a:outerShdw>
                </a:effectLst>
              </a:rPr>
              <a:t>How to lucid dream, continued</a:t>
            </a:r>
            <a:endParaRPr lang="en-US" sz="2000" dirty="0">
              <a:solidFill>
                <a:srgbClr val="7030A0"/>
              </a:solidFill>
              <a:effectLst>
                <a:outerShdw blurRad="38100" dist="38100" dir="2700000" algn="tl">
                  <a:srgbClr val="000000">
                    <a:alpha val="43137"/>
                  </a:srgbClr>
                </a:outerShdw>
              </a:effectLst>
            </a:endParaRPr>
          </a:p>
        </p:txBody>
      </p:sp>
      <p:sp>
        <p:nvSpPr>
          <p:cNvPr id="6" name="Content Placeholder 5"/>
          <p:cNvSpPr>
            <a:spLocks noGrp="1"/>
          </p:cNvSpPr>
          <p:nvPr>
            <p:ph idx="1"/>
          </p:nvPr>
        </p:nvSpPr>
        <p:spPr/>
        <p:txBody>
          <a:bodyPr>
            <a:normAutofit fontScale="92500" lnSpcReduction="20000"/>
          </a:bodyPr>
          <a:lstStyle/>
          <a:p>
            <a:pPr>
              <a:buNone/>
            </a:pPr>
            <a:r>
              <a:rPr lang="en-US" sz="1800" dirty="0" smtClean="0"/>
              <a:t>Dream Helpers (in Japanese they’re </a:t>
            </a:r>
            <a:r>
              <a:rPr lang="en-US" sz="1800" dirty="0" err="1" smtClean="0"/>
              <a:t>Ketsune</a:t>
            </a:r>
            <a:r>
              <a:rPr lang="en-US" sz="1800" dirty="0" smtClean="0"/>
              <a:t>, for ex.)</a:t>
            </a:r>
          </a:p>
          <a:p>
            <a:pPr>
              <a:buNone/>
            </a:pPr>
            <a:endParaRPr lang="en-US" sz="1800" dirty="0" smtClean="0"/>
          </a:p>
          <a:p>
            <a:pPr>
              <a:buNone/>
            </a:pPr>
            <a:r>
              <a:rPr lang="en-US" sz="1800" dirty="0" err="1" smtClean="0"/>
              <a:t>Kabbalah</a:t>
            </a:r>
            <a:endParaRPr lang="en-US" sz="1800" dirty="0" smtClean="0"/>
          </a:p>
          <a:p>
            <a:pPr>
              <a:buNone/>
            </a:pPr>
            <a:r>
              <a:rPr lang="en-US" sz="2400" dirty="0" smtClean="0"/>
              <a:t>	-     </a:t>
            </a:r>
            <a:r>
              <a:rPr lang="en-US" sz="1800" dirty="0" smtClean="0"/>
              <a:t>Concentrate on an image, to fill the mind</a:t>
            </a:r>
          </a:p>
          <a:p>
            <a:pPr>
              <a:buNone/>
            </a:pPr>
            <a:r>
              <a:rPr lang="en-US" sz="1800" dirty="0" smtClean="0"/>
              <a:t>	-       ( The opposite of Asian of meditating to empty the mind)</a:t>
            </a:r>
          </a:p>
          <a:p>
            <a:pPr>
              <a:buNone/>
            </a:pPr>
            <a:endParaRPr lang="en-US" sz="1800" dirty="0" smtClean="0"/>
          </a:p>
          <a:p>
            <a:pPr>
              <a:buNone/>
            </a:pPr>
            <a:r>
              <a:rPr lang="en-US" sz="1800" dirty="0" smtClean="0"/>
              <a:t>Electronic manipulation (not authentic b/c  it’s manipulated)</a:t>
            </a:r>
          </a:p>
          <a:p>
            <a:pPr>
              <a:buNone/>
            </a:pPr>
            <a:r>
              <a:rPr lang="en-US" sz="1800" dirty="0" smtClean="0"/>
              <a:t>	- Lucidity Institute (masks and lights)</a:t>
            </a:r>
          </a:p>
          <a:p>
            <a:pPr>
              <a:buNone/>
            </a:pPr>
            <a:r>
              <a:rPr lang="en-US" sz="1800" dirty="0" smtClean="0"/>
              <a:t>	- Thinking Cap</a:t>
            </a:r>
          </a:p>
          <a:p>
            <a:pPr>
              <a:buNone/>
            </a:pPr>
            <a:r>
              <a:rPr lang="en-US" sz="1800" dirty="0" smtClean="0"/>
              <a:t>	- Dream Controller  </a:t>
            </a:r>
          </a:p>
          <a:p>
            <a:pPr>
              <a:buNone/>
            </a:pPr>
            <a:endParaRPr lang="en-US" sz="1800" dirty="0" smtClean="0"/>
          </a:p>
          <a:p>
            <a:pPr>
              <a:buNone/>
            </a:pPr>
            <a:r>
              <a:rPr lang="en-US" sz="1800" dirty="0" smtClean="0"/>
              <a:t>Drug Induced:</a:t>
            </a:r>
          </a:p>
          <a:p>
            <a:pPr>
              <a:buNone/>
            </a:pPr>
            <a:r>
              <a:rPr lang="en-US" sz="1800" dirty="0" smtClean="0"/>
              <a:t>          hallucinations are random &amp; chemical,  not ‘authentic’ w/  personal meaning</a:t>
            </a:r>
          </a:p>
          <a:p>
            <a:pPr>
              <a:buNone/>
            </a:pPr>
            <a:r>
              <a:rPr lang="en-US" sz="1800" dirty="0" smtClean="0"/>
              <a:t>	     drug induced hallucinations are Dangerous </a:t>
            </a:r>
          </a:p>
          <a:p>
            <a:pPr>
              <a:buNone/>
            </a:pPr>
            <a:r>
              <a:rPr lang="en-US" sz="1800" dirty="0" smtClean="0"/>
              <a:t>	    not worth the risk of over dose  !!!!!!!!!!!!!</a:t>
            </a:r>
          </a:p>
          <a:p>
            <a:pPr>
              <a:buNone/>
            </a:pPr>
            <a:r>
              <a:rPr lang="en-US" sz="1800" dirty="0" smtClean="0"/>
              <a:t>	    </a:t>
            </a:r>
            <a:r>
              <a:rPr lang="en-US" sz="1600" dirty="0" smtClean="0"/>
              <a:t>(Melatonin is okay for two weeks)</a:t>
            </a:r>
            <a:endParaRPr lang="en-US" dirty="0"/>
          </a:p>
        </p:txBody>
      </p:sp>
    </p:spTree>
    <p:extLst>
      <p:ext uri="{BB962C8B-B14F-4D97-AF65-F5344CB8AC3E}">
        <p14:creationId xmlns:p14="http://schemas.microsoft.com/office/powerpoint/2010/main" val="36015409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shadeToTitle="1">
        <a:solidFill>
          <a:srgbClr val="7030A0"/>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533400"/>
          </a:xfrm>
        </p:spPr>
        <p:txBody>
          <a:bodyPr>
            <a:noAutofit/>
          </a:bodyPr>
          <a:lstStyle/>
          <a:p>
            <a:pPr algn="ctr"/>
            <a:r>
              <a:rPr lang="en-US" sz="3200" dirty="0" smtClean="0">
                <a:solidFill>
                  <a:schemeClr val="accent2">
                    <a:lumMod val="40000"/>
                    <a:lumOff val="60000"/>
                  </a:schemeClr>
                </a:solidFill>
              </a:rPr>
              <a:t>Steps to Improve Lucid Dreaming </a:t>
            </a:r>
            <a:endParaRPr lang="en-US" sz="3200" dirty="0">
              <a:solidFill>
                <a:schemeClr val="accent2">
                  <a:lumMod val="40000"/>
                  <a:lumOff val="60000"/>
                </a:schemeClr>
              </a:solidFill>
            </a:endParaRPr>
          </a:p>
        </p:txBody>
      </p:sp>
      <p:sp>
        <p:nvSpPr>
          <p:cNvPr id="5" name="Content Placeholder 4"/>
          <p:cNvSpPr>
            <a:spLocks noGrp="1"/>
          </p:cNvSpPr>
          <p:nvPr>
            <p:ph idx="1"/>
          </p:nvPr>
        </p:nvSpPr>
        <p:spPr>
          <a:xfrm>
            <a:off x="457200" y="762000"/>
            <a:ext cx="8229600" cy="5791200"/>
          </a:xfrm>
        </p:spPr>
        <p:txBody>
          <a:bodyPr>
            <a:normAutofit/>
          </a:bodyPr>
          <a:lstStyle/>
          <a:p>
            <a:pPr marL="457200" indent="-457200">
              <a:buNone/>
            </a:pPr>
            <a:r>
              <a:rPr lang="en-US" sz="2400" dirty="0" smtClean="0">
                <a:solidFill>
                  <a:srgbClr val="C5F5FF"/>
                </a:solidFill>
              </a:rPr>
              <a:t>1</a:t>
            </a:r>
            <a:r>
              <a:rPr lang="en-US" sz="2000" dirty="0" smtClean="0">
                <a:solidFill>
                  <a:srgbClr val="C5F5FF"/>
                </a:solidFill>
              </a:rPr>
              <a:t>. First you need to remember your dreams!!! </a:t>
            </a:r>
          </a:p>
          <a:p>
            <a:pPr marL="457200" indent="-457200">
              <a:buNone/>
            </a:pPr>
            <a:r>
              <a:rPr lang="en-US" sz="2000" dirty="0" smtClean="0">
                <a:solidFill>
                  <a:srgbClr val="C5F5FF"/>
                </a:solidFill>
              </a:rPr>
              <a:t>			Make a habit of keeping  a dream journal !!</a:t>
            </a:r>
          </a:p>
          <a:p>
            <a:pPr marL="457200" indent="-457200">
              <a:buNone/>
            </a:pPr>
            <a:endParaRPr lang="en-US" sz="2000" dirty="0" smtClean="0">
              <a:solidFill>
                <a:srgbClr val="C5F5FF"/>
              </a:solidFill>
            </a:endParaRPr>
          </a:p>
          <a:p>
            <a:pPr marL="457200" indent="-457200">
              <a:buNone/>
            </a:pPr>
            <a:r>
              <a:rPr lang="en-US" sz="2000" dirty="0" smtClean="0">
                <a:solidFill>
                  <a:srgbClr val="C5F5FF"/>
                </a:solidFill>
              </a:rPr>
              <a:t>2. Become more familiar with your dreams and their ‘style’</a:t>
            </a:r>
          </a:p>
          <a:p>
            <a:pPr marL="457200" indent="-457200">
              <a:buNone/>
            </a:pPr>
            <a:endParaRPr lang="en-US" sz="2000" dirty="0" smtClean="0">
              <a:solidFill>
                <a:srgbClr val="C5F5FF"/>
              </a:solidFill>
            </a:endParaRPr>
          </a:p>
          <a:p>
            <a:pPr marL="457200" indent="-457200">
              <a:buAutoNum type="arabicPeriod" startAt="3"/>
            </a:pPr>
            <a:r>
              <a:rPr lang="en-US" sz="2000" dirty="0" smtClean="0">
                <a:solidFill>
                  <a:srgbClr val="C5F5FF"/>
                </a:solidFill>
              </a:rPr>
              <a:t> 	Ask yourself: “Am I dreaming?” </a:t>
            </a:r>
          </a:p>
          <a:p>
            <a:pPr marL="457200" indent="-457200">
              <a:buAutoNum type="arabicPeriod" startAt="3"/>
            </a:pPr>
            <a:endParaRPr lang="en-US" sz="2000" dirty="0" smtClean="0">
              <a:solidFill>
                <a:srgbClr val="C5F5FF"/>
              </a:solidFill>
            </a:endParaRPr>
          </a:p>
          <a:p>
            <a:pPr marL="457200" indent="-457200">
              <a:buNone/>
            </a:pPr>
            <a:r>
              <a:rPr lang="en-US" sz="2000" dirty="0" smtClean="0">
                <a:solidFill>
                  <a:srgbClr val="C5F5FF"/>
                </a:solidFill>
              </a:rPr>
              <a:t>4. Learn to identify your dreams signals  (dream helper/totem)</a:t>
            </a:r>
          </a:p>
          <a:p>
            <a:pPr marL="457200" indent="-457200">
              <a:buNone/>
            </a:pPr>
            <a:endParaRPr lang="en-US" sz="2000" dirty="0" smtClean="0">
              <a:solidFill>
                <a:srgbClr val="C5F5FF"/>
              </a:solidFill>
            </a:endParaRPr>
          </a:p>
          <a:p>
            <a:pPr marL="457200" indent="-457200">
              <a:buNone/>
            </a:pPr>
            <a:r>
              <a:rPr lang="en-US" sz="2000" dirty="0" smtClean="0">
                <a:solidFill>
                  <a:srgbClr val="C5F5FF"/>
                </a:solidFill>
              </a:rPr>
              <a:t>   		(When I see my __</a:t>
            </a:r>
            <a:r>
              <a:rPr lang="en-US" sz="2000" u="sng" dirty="0" smtClean="0">
                <a:solidFill>
                  <a:srgbClr val="C5F5FF"/>
                </a:solidFill>
              </a:rPr>
              <a:t>?</a:t>
            </a:r>
            <a:r>
              <a:rPr lang="en-US" sz="2000" dirty="0" smtClean="0">
                <a:solidFill>
                  <a:srgbClr val="C5F5FF"/>
                </a:solidFill>
              </a:rPr>
              <a:t>_ I know I’m dreaming)</a:t>
            </a:r>
          </a:p>
          <a:p>
            <a:pPr marL="457200" indent="-457200">
              <a:buNone/>
            </a:pPr>
            <a:endParaRPr lang="en-US" sz="2000" dirty="0" smtClean="0">
              <a:solidFill>
                <a:srgbClr val="C5F5FF"/>
              </a:solidFill>
            </a:endParaRPr>
          </a:p>
          <a:p>
            <a:pPr marL="457200" indent="-457200">
              <a:buNone/>
            </a:pPr>
            <a:r>
              <a:rPr lang="en-US" sz="2000" dirty="0" smtClean="0">
                <a:solidFill>
                  <a:srgbClr val="C5F5FF"/>
                </a:solidFill>
              </a:rPr>
              <a:t>5. When something odd happens, or is impossible, - you’re dreaming! </a:t>
            </a:r>
          </a:p>
          <a:p>
            <a:pPr marL="457200" indent="-457200">
              <a:buNone/>
            </a:pPr>
            <a:endParaRPr lang="en-US" sz="2000" dirty="0" smtClean="0">
              <a:solidFill>
                <a:srgbClr val="C5F5FF"/>
              </a:solidFill>
            </a:endParaRPr>
          </a:p>
          <a:p>
            <a:pPr marL="457200" indent="-457200">
              <a:buNone/>
            </a:pPr>
            <a:r>
              <a:rPr lang="en-US" sz="2000" dirty="0" smtClean="0">
                <a:solidFill>
                  <a:srgbClr val="C5F5FF"/>
                </a:solidFill>
              </a:rPr>
              <a:t>6. Relax before sleep, remember to be patient, and tell yourself you will enjoy or  learn from whatever you dream</a:t>
            </a:r>
          </a:p>
          <a:p>
            <a:pPr marL="457200" indent="-457200">
              <a:buAutoNum type="arabicPeriod" startAt="5"/>
            </a:pPr>
            <a:endParaRPr lang="en-US" sz="2000" dirty="0" smtClean="0">
              <a:solidFill>
                <a:schemeClr val="accent6">
                  <a:lumMod val="20000"/>
                  <a:lumOff val="80000"/>
                </a:schemeClr>
              </a:solidFill>
            </a:endParaRPr>
          </a:p>
          <a:p>
            <a:pPr marL="457200" indent="-457200">
              <a:buAutoNum type="arabicPeriod" startAt="4"/>
            </a:pPr>
            <a:endParaRPr lang="en-US" sz="2000" dirty="0">
              <a:solidFill>
                <a:schemeClr val="accent6">
                  <a:lumMod val="20000"/>
                  <a:lumOff val="80000"/>
                </a:schemeClr>
              </a:solidFill>
            </a:endParaRPr>
          </a:p>
        </p:txBody>
      </p:sp>
    </p:spTree>
    <p:extLst>
      <p:ext uri="{BB962C8B-B14F-4D97-AF65-F5344CB8AC3E}">
        <p14:creationId xmlns:p14="http://schemas.microsoft.com/office/powerpoint/2010/main" val="1703382546"/>
      </p:ext>
    </p:extLst>
  </p:cSld>
  <p:clrMapOvr>
    <a:masterClrMapping/>
  </p:clrMapOvr>
  <p:transition spd="med">
    <p:wipe dir="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8229600" cy="304800"/>
          </a:xfrm>
        </p:spPr>
        <p:txBody>
          <a:bodyPr>
            <a:noAutofit/>
          </a:bodyPr>
          <a:lstStyle/>
          <a:p>
            <a:r>
              <a:rPr lang="en-US" sz="2400" b="1" dirty="0" smtClean="0"/>
              <a:t>Four universal symbols: (archetypical)</a:t>
            </a:r>
            <a:br>
              <a:rPr lang="en-US" sz="2400" b="1" dirty="0" smtClean="0"/>
            </a:br>
            <a:endParaRPr lang="en-US" sz="2400" b="1" dirty="0"/>
          </a:p>
        </p:txBody>
      </p:sp>
      <p:sp>
        <p:nvSpPr>
          <p:cNvPr id="3" name="Content Placeholder 2"/>
          <p:cNvSpPr>
            <a:spLocks noGrp="1"/>
          </p:cNvSpPr>
          <p:nvPr>
            <p:ph idx="1"/>
          </p:nvPr>
        </p:nvSpPr>
        <p:spPr>
          <a:xfrm>
            <a:off x="152400" y="609600"/>
            <a:ext cx="8763000" cy="6248400"/>
          </a:xfrm>
        </p:spPr>
        <p:txBody>
          <a:bodyPr>
            <a:normAutofit fontScale="25000" lnSpcReduction="20000"/>
          </a:bodyPr>
          <a:lstStyle/>
          <a:p>
            <a:pPr>
              <a:buNone/>
            </a:pPr>
            <a:endParaRPr lang="en-US" sz="4500" b="1" dirty="0" smtClean="0"/>
          </a:p>
          <a:p>
            <a:pPr>
              <a:lnSpc>
                <a:spcPct val="120000"/>
              </a:lnSpc>
              <a:spcBef>
                <a:spcPts val="0"/>
              </a:spcBef>
              <a:buNone/>
            </a:pPr>
            <a:r>
              <a:rPr lang="en-US" sz="4500" b="1" dirty="0" smtClean="0"/>
              <a:t>1</a:t>
            </a:r>
            <a:r>
              <a:rPr lang="en-US" sz="7200" b="1" dirty="0" smtClean="0"/>
              <a:t>. House</a:t>
            </a:r>
            <a:r>
              <a:rPr lang="en-US" sz="7200" dirty="0" smtClean="0"/>
              <a:t>: you/your personality  </a:t>
            </a:r>
          </a:p>
          <a:p>
            <a:pPr lvl="1">
              <a:lnSpc>
                <a:spcPct val="120000"/>
              </a:lnSpc>
              <a:spcBef>
                <a:spcPts val="0"/>
              </a:spcBef>
            </a:pPr>
            <a:r>
              <a:rPr lang="en-US" sz="7200" dirty="0" smtClean="0"/>
              <a:t>Village or City:  your greater self,  family  or community</a:t>
            </a:r>
          </a:p>
          <a:p>
            <a:pPr>
              <a:lnSpc>
                <a:spcPct val="120000"/>
              </a:lnSpc>
              <a:spcBef>
                <a:spcPts val="0"/>
              </a:spcBef>
              <a:buNone/>
            </a:pPr>
            <a:endParaRPr lang="en-US" sz="6400" b="1" dirty="0" smtClean="0"/>
          </a:p>
          <a:p>
            <a:pPr marL="274320" lvl="1" indent="-274320">
              <a:lnSpc>
                <a:spcPct val="120000"/>
              </a:lnSpc>
              <a:spcBef>
                <a:spcPts val="0"/>
              </a:spcBef>
              <a:buClr>
                <a:schemeClr val="accent3"/>
              </a:buClr>
              <a:buSzPct val="95000"/>
              <a:buNone/>
            </a:pPr>
            <a:r>
              <a:rPr lang="en-US" sz="6400" b="1" dirty="0" smtClean="0"/>
              <a:t>2</a:t>
            </a:r>
            <a:r>
              <a:rPr lang="en-US" sz="7200" b="1" dirty="0" smtClean="0"/>
              <a:t>.  Water</a:t>
            </a:r>
            <a:r>
              <a:rPr lang="en-US" sz="7200" dirty="0" smtClean="0"/>
              <a:t>: Source of Life  ---Essential to life</a:t>
            </a:r>
          </a:p>
          <a:p>
            <a:pPr lvl="1">
              <a:lnSpc>
                <a:spcPct val="120000"/>
              </a:lnSpc>
              <a:spcBef>
                <a:spcPts val="0"/>
              </a:spcBef>
            </a:pPr>
            <a:r>
              <a:rPr lang="en-US" sz="7200" dirty="0" smtClean="0"/>
              <a:t>Thirst</a:t>
            </a:r>
          </a:p>
          <a:p>
            <a:pPr lvl="1">
              <a:lnSpc>
                <a:spcPct val="120000"/>
              </a:lnSpc>
              <a:spcBef>
                <a:spcPts val="0"/>
              </a:spcBef>
            </a:pPr>
            <a:r>
              <a:rPr lang="en-US" sz="7200" dirty="0" smtClean="0"/>
              <a:t>Serenity (or crashing waves)</a:t>
            </a:r>
          </a:p>
          <a:p>
            <a:pPr lvl="1">
              <a:lnSpc>
                <a:spcPct val="120000"/>
              </a:lnSpc>
              <a:spcBef>
                <a:spcPts val="0"/>
              </a:spcBef>
            </a:pPr>
            <a:r>
              <a:rPr lang="en-US" sz="7200" dirty="0" smtClean="0"/>
              <a:t>Baptism</a:t>
            </a:r>
            <a:endParaRPr lang="en-US" sz="6400" b="1" dirty="0" smtClean="0"/>
          </a:p>
          <a:p>
            <a:pPr>
              <a:lnSpc>
                <a:spcPct val="120000"/>
              </a:lnSpc>
              <a:spcBef>
                <a:spcPts val="0"/>
              </a:spcBef>
              <a:buNone/>
            </a:pPr>
            <a:r>
              <a:rPr lang="en-US" sz="6400" b="1" dirty="0" smtClean="0"/>
              <a:t>3. </a:t>
            </a:r>
            <a:r>
              <a:rPr lang="en-US" sz="7200" b="1" dirty="0" smtClean="0"/>
              <a:t>Fire</a:t>
            </a:r>
            <a:r>
              <a:rPr lang="en-US" sz="7200" dirty="0" smtClean="0"/>
              <a:t>: Opposites- passion life or destruction</a:t>
            </a:r>
          </a:p>
          <a:p>
            <a:pPr lvl="1">
              <a:lnSpc>
                <a:spcPct val="120000"/>
              </a:lnSpc>
              <a:spcBef>
                <a:spcPts val="0"/>
              </a:spcBef>
            </a:pPr>
            <a:r>
              <a:rPr lang="en-US" sz="7200" dirty="0" smtClean="0"/>
              <a:t>Passion</a:t>
            </a:r>
          </a:p>
          <a:p>
            <a:pPr lvl="1">
              <a:lnSpc>
                <a:spcPct val="120000"/>
              </a:lnSpc>
              <a:spcBef>
                <a:spcPts val="0"/>
              </a:spcBef>
            </a:pPr>
            <a:r>
              <a:rPr lang="en-US" sz="7200" dirty="0" smtClean="0"/>
              <a:t>Birth: Phoenix, transformational </a:t>
            </a:r>
          </a:p>
          <a:p>
            <a:pPr lvl="1">
              <a:lnSpc>
                <a:spcPct val="120000"/>
              </a:lnSpc>
              <a:spcBef>
                <a:spcPts val="0"/>
              </a:spcBef>
            </a:pPr>
            <a:r>
              <a:rPr lang="en-US" sz="7200" dirty="0" smtClean="0"/>
              <a:t>Heat, light, comfort</a:t>
            </a:r>
          </a:p>
          <a:p>
            <a:pPr lvl="1">
              <a:lnSpc>
                <a:spcPct val="120000"/>
              </a:lnSpc>
              <a:spcBef>
                <a:spcPts val="0"/>
              </a:spcBef>
            </a:pPr>
            <a:r>
              <a:rPr lang="en-US" sz="7200" dirty="0" smtClean="0"/>
              <a:t>Destruction</a:t>
            </a:r>
          </a:p>
          <a:p>
            <a:pPr lvl="1">
              <a:lnSpc>
                <a:spcPct val="120000"/>
              </a:lnSpc>
              <a:spcBef>
                <a:spcPts val="0"/>
              </a:spcBef>
            </a:pPr>
            <a:r>
              <a:rPr lang="en-US" sz="7200" dirty="0" smtClean="0"/>
              <a:t>Fear</a:t>
            </a:r>
          </a:p>
          <a:p>
            <a:pPr lvl="1">
              <a:lnSpc>
                <a:spcPct val="120000"/>
              </a:lnSpc>
              <a:spcBef>
                <a:spcPts val="0"/>
              </a:spcBef>
              <a:buNone/>
            </a:pPr>
            <a:endParaRPr lang="en-US" sz="6400" b="1" dirty="0" smtClean="0"/>
          </a:p>
          <a:p>
            <a:pPr>
              <a:lnSpc>
                <a:spcPct val="120000"/>
              </a:lnSpc>
              <a:spcBef>
                <a:spcPts val="0"/>
              </a:spcBef>
              <a:buNone/>
            </a:pPr>
            <a:r>
              <a:rPr lang="en-US" sz="6400" b="1" dirty="0" smtClean="0"/>
              <a:t>4. </a:t>
            </a:r>
            <a:r>
              <a:rPr lang="en-US" sz="7200" b="1" dirty="0" smtClean="0"/>
              <a:t>Snake</a:t>
            </a:r>
            <a:r>
              <a:rPr lang="en-US" sz="7200" dirty="0" smtClean="0"/>
              <a:t>: multiple meanings </a:t>
            </a:r>
          </a:p>
          <a:p>
            <a:pPr>
              <a:lnSpc>
                <a:spcPct val="120000"/>
              </a:lnSpc>
              <a:spcBef>
                <a:spcPts val="0"/>
              </a:spcBef>
              <a:buNone/>
            </a:pPr>
            <a:r>
              <a:rPr lang="en-US" sz="7200" dirty="0" smtClean="0"/>
              <a:t>(For ex. To Indians, they’re spiritual guides, to Christians they’re serpents)</a:t>
            </a:r>
          </a:p>
          <a:p>
            <a:pPr>
              <a:lnSpc>
                <a:spcPct val="120000"/>
              </a:lnSpc>
              <a:spcBef>
                <a:spcPts val="0"/>
              </a:spcBef>
              <a:buNone/>
            </a:pPr>
            <a:r>
              <a:rPr lang="en-US" sz="7200" dirty="0" smtClean="0"/>
              <a:t>		-fertility</a:t>
            </a:r>
          </a:p>
          <a:p>
            <a:pPr>
              <a:lnSpc>
                <a:spcPct val="120000"/>
              </a:lnSpc>
              <a:spcBef>
                <a:spcPts val="0"/>
              </a:spcBef>
              <a:buNone/>
            </a:pPr>
            <a:r>
              <a:rPr lang="en-US" sz="7200" dirty="0" smtClean="0"/>
              <a:t>		- healing/nurturing</a:t>
            </a:r>
          </a:p>
          <a:p>
            <a:pPr>
              <a:lnSpc>
                <a:spcPct val="120000"/>
              </a:lnSpc>
              <a:spcBef>
                <a:spcPts val="0"/>
              </a:spcBef>
              <a:buNone/>
            </a:pPr>
            <a:r>
              <a:rPr lang="en-US" sz="7200" dirty="0" smtClean="0"/>
              <a:t>		-circle of life, shed your skin </a:t>
            </a:r>
          </a:p>
          <a:p>
            <a:pPr>
              <a:lnSpc>
                <a:spcPct val="120000"/>
              </a:lnSpc>
              <a:spcBef>
                <a:spcPts val="0"/>
              </a:spcBef>
              <a:buNone/>
            </a:pPr>
            <a:r>
              <a:rPr lang="en-US" sz="7200" dirty="0" smtClean="0"/>
              <a:t>		-circles the staff as a symbol of the Medical Profession</a:t>
            </a:r>
          </a:p>
          <a:p>
            <a:pPr>
              <a:lnSpc>
                <a:spcPct val="120000"/>
              </a:lnSpc>
              <a:spcBef>
                <a:spcPts val="0"/>
              </a:spcBef>
              <a:buNone/>
            </a:pPr>
            <a:r>
              <a:rPr lang="en-US" sz="7200" dirty="0" smtClean="0"/>
              <a:t>		-sin and evil temptation</a:t>
            </a:r>
          </a:p>
          <a:p>
            <a:pPr>
              <a:lnSpc>
                <a:spcPct val="120000"/>
              </a:lnSpc>
              <a:spcBef>
                <a:spcPts val="0"/>
              </a:spcBef>
              <a:buNone/>
            </a:pPr>
            <a:r>
              <a:rPr lang="en-US" sz="7200" dirty="0" smtClean="0"/>
              <a:t>		- Forked tongue</a:t>
            </a:r>
          </a:p>
          <a:p>
            <a:pPr>
              <a:lnSpc>
                <a:spcPct val="120000"/>
              </a:lnSpc>
              <a:spcBef>
                <a:spcPts val="0"/>
              </a:spcBef>
              <a:buNone/>
            </a:pPr>
            <a:r>
              <a:rPr lang="en-US" sz="6400" dirty="0" smtClean="0"/>
              <a:t>		</a:t>
            </a:r>
          </a:p>
          <a:p>
            <a:endParaRPr lang="en-US" sz="6400" dirty="0" smtClean="0"/>
          </a:p>
          <a:p>
            <a:endParaRPr lang="en-US" sz="6400" dirty="0"/>
          </a:p>
        </p:txBody>
      </p:sp>
      <p:pic>
        <p:nvPicPr>
          <p:cNvPr id="6" name="Picture 5" descr="fire lake.jpeg"/>
          <p:cNvPicPr>
            <a:picLocks noChangeAspect="1"/>
          </p:cNvPicPr>
          <p:nvPr/>
        </p:nvPicPr>
        <p:blipFill>
          <a:blip r:embed="rId2" cstate="print"/>
          <a:stretch>
            <a:fillRect/>
          </a:stretch>
        </p:blipFill>
        <p:spPr>
          <a:xfrm>
            <a:off x="6324600" y="990600"/>
            <a:ext cx="1973580" cy="1478280"/>
          </a:xfrm>
          <a:prstGeom prst="rect">
            <a:avLst/>
          </a:prstGeom>
        </p:spPr>
      </p:pic>
      <p:pic>
        <p:nvPicPr>
          <p:cNvPr id="7" name="Picture 6" descr="hand on fire.jpeg"/>
          <p:cNvPicPr>
            <a:picLocks noChangeAspect="1"/>
          </p:cNvPicPr>
          <p:nvPr/>
        </p:nvPicPr>
        <p:blipFill>
          <a:blip r:embed="rId3" cstate="print"/>
          <a:stretch>
            <a:fillRect/>
          </a:stretch>
        </p:blipFill>
        <p:spPr>
          <a:xfrm>
            <a:off x="7490460" y="2286000"/>
            <a:ext cx="1501140" cy="1950720"/>
          </a:xfrm>
          <a:prstGeom prst="rect">
            <a:avLst/>
          </a:prstGeom>
        </p:spPr>
      </p:pic>
      <p:pic>
        <p:nvPicPr>
          <p:cNvPr id="8" name="Picture 7" descr="kekules dream.jpeg"/>
          <p:cNvPicPr>
            <a:picLocks noChangeAspect="1"/>
          </p:cNvPicPr>
          <p:nvPr/>
        </p:nvPicPr>
        <p:blipFill>
          <a:blip r:embed="rId4" cstate="print"/>
          <a:stretch>
            <a:fillRect/>
          </a:stretch>
        </p:blipFill>
        <p:spPr>
          <a:xfrm>
            <a:off x="6008914" y="2895600"/>
            <a:ext cx="1306286" cy="1828800"/>
          </a:xfrm>
          <a:prstGeom prst="rect">
            <a:avLst/>
          </a:prstGeom>
        </p:spPr>
      </p:pic>
      <p:sp>
        <p:nvSpPr>
          <p:cNvPr id="10" name="TextBox 9"/>
          <p:cNvSpPr txBox="1"/>
          <p:nvPr/>
        </p:nvSpPr>
        <p:spPr>
          <a:xfrm>
            <a:off x="7391400" y="4343401"/>
            <a:ext cx="1752600" cy="577081"/>
          </a:xfrm>
          <a:prstGeom prst="rect">
            <a:avLst/>
          </a:prstGeom>
          <a:noFill/>
        </p:spPr>
        <p:txBody>
          <a:bodyPr wrap="square" rtlCol="0">
            <a:spAutoFit/>
          </a:bodyPr>
          <a:lstStyle/>
          <a:p>
            <a:r>
              <a:rPr lang="en-US" sz="1050" dirty="0" err="1" smtClean="0">
                <a:solidFill>
                  <a:schemeClr val="accent6">
                    <a:lumMod val="75000"/>
                  </a:schemeClr>
                </a:solidFill>
              </a:rPr>
              <a:t>Kekules</a:t>
            </a:r>
            <a:r>
              <a:rPr lang="en-US" sz="1050" dirty="0" smtClean="0">
                <a:solidFill>
                  <a:schemeClr val="accent6">
                    <a:lumMod val="75000"/>
                  </a:schemeClr>
                </a:solidFill>
              </a:rPr>
              <a:t> dream about snakes helped him see carbon structure as a circle</a:t>
            </a:r>
            <a:endParaRPr lang="en-US" sz="1050" dirty="0">
              <a:solidFill>
                <a:schemeClr val="accent6">
                  <a:lumMod val="75000"/>
                </a:schemeClr>
              </a:solidFill>
            </a:endParaRPr>
          </a:p>
        </p:txBody>
      </p:sp>
    </p:spTree>
    <p:extLst>
      <p:ext uri="{BB962C8B-B14F-4D97-AF65-F5344CB8AC3E}">
        <p14:creationId xmlns:p14="http://schemas.microsoft.com/office/powerpoint/2010/main" val="1626895232"/>
      </p:ext>
    </p:extLst>
  </p:cSld>
  <p:clrMapOvr>
    <a:masterClrMapping/>
  </p:clrMapOvr>
  <p:transition spd="med">
    <p:wipe dir="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202096"/>
            <a:ext cx="8305800" cy="1143000"/>
          </a:xfrm>
        </p:spPr>
        <p:txBody>
          <a:bodyPr>
            <a:noAutofit/>
          </a:bodyPr>
          <a:lstStyle/>
          <a:p>
            <a:r>
              <a:rPr lang="en-US" sz="2800" b="1" dirty="0" smtClean="0">
                <a:solidFill>
                  <a:srgbClr val="D1A7FF"/>
                </a:solidFill>
                <a:latin typeface="Lucida Handwriting" pitchFamily="66" charset="0"/>
              </a:rPr>
              <a:t>Carl Jung</a:t>
            </a:r>
            <a:endParaRPr lang="en-US" sz="2800" b="1" dirty="0">
              <a:solidFill>
                <a:srgbClr val="D1A7FF"/>
              </a:solidFill>
              <a:latin typeface="Lucida Handwriting" pitchFamily="66" charset="0"/>
            </a:endParaRPr>
          </a:p>
        </p:txBody>
      </p:sp>
      <p:sp>
        <p:nvSpPr>
          <p:cNvPr id="5" name="TextBox 4"/>
          <p:cNvSpPr txBox="1"/>
          <p:nvPr/>
        </p:nvSpPr>
        <p:spPr>
          <a:xfrm>
            <a:off x="1981200" y="1447800"/>
            <a:ext cx="5376609" cy="5632311"/>
          </a:xfrm>
          <a:prstGeom prst="rect">
            <a:avLst/>
          </a:prstGeom>
          <a:noFill/>
        </p:spPr>
        <p:txBody>
          <a:bodyPr wrap="square" rtlCol="0">
            <a:spAutoFit/>
          </a:bodyPr>
          <a:lstStyle/>
          <a:p>
            <a:pPr>
              <a:buFont typeface="Arial" pitchFamily="34" charset="0"/>
              <a:buChar char="•"/>
            </a:pPr>
            <a:r>
              <a:rPr lang="en-US" dirty="0" smtClean="0">
                <a:solidFill>
                  <a:srgbClr val="D1A7FF"/>
                </a:solidFill>
              </a:rPr>
              <a:t>Analytical Psychology</a:t>
            </a:r>
          </a:p>
          <a:p>
            <a:pPr>
              <a:buFont typeface="Arial" pitchFamily="34" charset="0"/>
              <a:buChar char="•"/>
            </a:pPr>
            <a:endParaRPr lang="en-US" dirty="0" smtClean="0">
              <a:solidFill>
                <a:srgbClr val="D1A7FF"/>
              </a:solidFill>
            </a:endParaRPr>
          </a:p>
          <a:p>
            <a:pPr>
              <a:buFont typeface="Arial" pitchFamily="34" charset="0"/>
              <a:buChar char="•"/>
            </a:pPr>
            <a:r>
              <a:rPr lang="en-US" dirty="0" smtClean="0">
                <a:solidFill>
                  <a:srgbClr val="D1A7FF"/>
                </a:solidFill>
              </a:rPr>
              <a:t>House is the framework to understanding</a:t>
            </a:r>
          </a:p>
          <a:p>
            <a:r>
              <a:rPr lang="en-US" dirty="0" smtClean="0">
                <a:solidFill>
                  <a:srgbClr val="D1A7FF"/>
                </a:solidFill>
              </a:rPr>
              <a:t>    the psyche, and dreams     </a:t>
            </a:r>
          </a:p>
          <a:p>
            <a:endParaRPr lang="en-US" dirty="0" smtClean="0">
              <a:solidFill>
                <a:srgbClr val="D1A7FF"/>
              </a:solidFill>
            </a:endParaRPr>
          </a:p>
          <a:p>
            <a:pPr>
              <a:buFont typeface="Arial" pitchFamily="34" charset="0"/>
              <a:buChar char="•"/>
            </a:pPr>
            <a:r>
              <a:rPr lang="en-US" dirty="0" smtClean="0">
                <a:solidFill>
                  <a:srgbClr val="D1A7FF"/>
                </a:solidFill>
              </a:rPr>
              <a:t>Individuation</a:t>
            </a:r>
          </a:p>
          <a:p>
            <a:pPr>
              <a:buFont typeface="Arial" pitchFamily="34" charset="0"/>
              <a:buChar char="•"/>
            </a:pPr>
            <a:endParaRPr lang="en-US" dirty="0" smtClean="0">
              <a:solidFill>
                <a:srgbClr val="D1A7FF"/>
              </a:solidFill>
            </a:endParaRPr>
          </a:p>
          <a:p>
            <a:pPr>
              <a:buFont typeface="Arial" pitchFamily="34" charset="0"/>
              <a:buChar char="•"/>
            </a:pPr>
            <a:r>
              <a:rPr lang="en-US" dirty="0" smtClean="0">
                <a:solidFill>
                  <a:srgbClr val="D1A7FF"/>
                </a:solidFill>
              </a:rPr>
              <a:t>Collective Unconscious</a:t>
            </a:r>
          </a:p>
          <a:p>
            <a:pPr>
              <a:buFont typeface="Arial" pitchFamily="34" charset="0"/>
              <a:buChar char="•"/>
            </a:pPr>
            <a:endParaRPr lang="en-US" dirty="0" smtClean="0">
              <a:solidFill>
                <a:srgbClr val="D1A7FF"/>
              </a:solidFill>
            </a:endParaRPr>
          </a:p>
          <a:p>
            <a:pPr>
              <a:buFont typeface="Arial" pitchFamily="34" charset="0"/>
              <a:buChar char="•"/>
            </a:pPr>
            <a:r>
              <a:rPr lang="en-US" dirty="0" smtClean="0">
                <a:solidFill>
                  <a:srgbClr val="D1A7FF"/>
                </a:solidFill>
              </a:rPr>
              <a:t>Synchronicity</a:t>
            </a:r>
          </a:p>
          <a:p>
            <a:pPr>
              <a:buFont typeface="Arial" pitchFamily="34" charset="0"/>
              <a:buChar char="•"/>
            </a:pPr>
            <a:endParaRPr lang="en-US" dirty="0" smtClean="0">
              <a:solidFill>
                <a:srgbClr val="D1A7FF"/>
              </a:solidFill>
            </a:endParaRPr>
          </a:p>
          <a:p>
            <a:pPr>
              <a:buFont typeface="Arial" pitchFamily="34" charset="0"/>
              <a:buChar char="•"/>
            </a:pPr>
            <a:r>
              <a:rPr lang="en-US" dirty="0" smtClean="0">
                <a:solidFill>
                  <a:srgbClr val="D1A7FF"/>
                </a:solidFill>
              </a:rPr>
              <a:t>Dreams guide you to a wholeness</a:t>
            </a:r>
          </a:p>
          <a:p>
            <a:r>
              <a:rPr lang="en-US" dirty="0" smtClean="0">
                <a:solidFill>
                  <a:srgbClr val="D1A7FF"/>
                </a:solidFill>
              </a:rPr>
              <a:t>	-offer solutions to  problems</a:t>
            </a:r>
          </a:p>
          <a:p>
            <a:endParaRPr lang="en-US" dirty="0" smtClean="0">
              <a:solidFill>
                <a:srgbClr val="D1A7FF"/>
              </a:solidFill>
            </a:endParaRPr>
          </a:p>
          <a:p>
            <a:pPr>
              <a:buFont typeface="Arial" pitchFamily="34" charset="0"/>
              <a:buChar char="•"/>
            </a:pPr>
            <a:r>
              <a:rPr lang="en-US" dirty="0" smtClean="0">
                <a:solidFill>
                  <a:srgbClr val="D1A7FF"/>
                </a:solidFill>
              </a:rPr>
              <a:t>Everything can be paired as opposites</a:t>
            </a:r>
          </a:p>
          <a:p>
            <a:pPr lvl="1">
              <a:buFont typeface="Arial" pitchFamily="34" charset="0"/>
              <a:buChar char="•"/>
            </a:pPr>
            <a:r>
              <a:rPr lang="en-US" dirty="0" smtClean="0">
                <a:solidFill>
                  <a:srgbClr val="D1A7FF"/>
                </a:solidFill>
              </a:rPr>
              <a:t>Ego (your sense of who you are)</a:t>
            </a:r>
          </a:p>
          <a:p>
            <a:pPr lvl="2">
              <a:buFont typeface="Arial" pitchFamily="34" charset="0"/>
              <a:buChar char="•"/>
            </a:pPr>
            <a:r>
              <a:rPr lang="en-US" dirty="0" smtClean="0">
                <a:solidFill>
                  <a:srgbClr val="D1A7FF"/>
                </a:solidFill>
              </a:rPr>
              <a:t>Alter-ego/ shadow</a:t>
            </a:r>
          </a:p>
          <a:p>
            <a:pPr lvl="2"/>
            <a:endParaRPr lang="en-US" dirty="0" smtClean="0">
              <a:solidFill>
                <a:srgbClr val="68007F">
                  <a:lumMod val="75000"/>
                </a:srgbClr>
              </a:solidFill>
            </a:endParaRPr>
          </a:p>
          <a:p>
            <a:pPr>
              <a:buFont typeface="Arial" pitchFamily="34" charset="0"/>
              <a:buChar char="•"/>
            </a:pPr>
            <a:endParaRPr lang="en-US" dirty="0" smtClean="0">
              <a:solidFill>
                <a:srgbClr val="68007F">
                  <a:lumMod val="75000"/>
                </a:srgbClr>
              </a:solidFill>
            </a:endParaRPr>
          </a:p>
          <a:p>
            <a:pPr>
              <a:buFont typeface="Arial" pitchFamily="34" charset="0"/>
              <a:buChar char="•"/>
            </a:pPr>
            <a:endParaRPr lang="en-US" dirty="0" smtClean="0">
              <a:solidFill>
                <a:srgbClr val="68007F">
                  <a:lumMod val="75000"/>
                </a:srgbClr>
              </a:solidFill>
            </a:endParaRPr>
          </a:p>
        </p:txBody>
      </p:sp>
      <p:pic>
        <p:nvPicPr>
          <p:cNvPr id="6" name="Picture 5" descr="destiny.jpeg"/>
          <p:cNvPicPr>
            <a:picLocks noChangeAspect="1"/>
          </p:cNvPicPr>
          <p:nvPr/>
        </p:nvPicPr>
        <p:blipFill>
          <a:blip r:embed="rId3" cstate="print"/>
          <a:stretch>
            <a:fillRect/>
          </a:stretch>
        </p:blipFill>
        <p:spPr>
          <a:xfrm>
            <a:off x="7063740" y="228600"/>
            <a:ext cx="1394460" cy="2095500"/>
          </a:xfrm>
          <a:prstGeom prst="rect">
            <a:avLst/>
          </a:prstGeom>
        </p:spPr>
      </p:pic>
    </p:spTree>
    <p:extLst>
      <p:ext uri="{BB962C8B-B14F-4D97-AF65-F5344CB8AC3E}">
        <p14:creationId xmlns:p14="http://schemas.microsoft.com/office/powerpoint/2010/main" val="1334263247"/>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txBody>
          <a:bodyPr>
            <a:normAutofit fontScale="90000"/>
          </a:bodyPr>
          <a:lstStyle/>
          <a:p>
            <a:r>
              <a:rPr lang="en-US" sz="2000" dirty="0" smtClean="0"/>
              <a:t/>
            </a:r>
            <a:br>
              <a:rPr lang="en-US" sz="2000" dirty="0" smtClean="0"/>
            </a:br>
            <a:endParaRPr lang="en-US" sz="2000" dirty="0"/>
          </a:p>
        </p:txBody>
      </p:sp>
      <p:sp>
        <p:nvSpPr>
          <p:cNvPr id="3" name="Content Placeholder 2"/>
          <p:cNvSpPr>
            <a:spLocks noGrp="1"/>
          </p:cNvSpPr>
          <p:nvPr>
            <p:ph idx="1"/>
          </p:nvPr>
        </p:nvSpPr>
        <p:spPr>
          <a:xfrm>
            <a:off x="2362200" y="523889"/>
            <a:ext cx="8991600" cy="6314661"/>
          </a:xfrm>
        </p:spPr>
        <p:txBody>
          <a:bodyPr>
            <a:normAutofit/>
          </a:bodyPr>
          <a:lstStyle/>
          <a:p>
            <a:pPr>
              <a:buNone/>
            </a:pPr>
            <a:r>
              <a:rPr lang="en-US" sz="1800" b="1" dirty="0" smtClean="0"/>
              <a:t>    Jung’s Theory: </a:t>
            </a:r>
            <a:r>
              <a:rPr lang="en-US" sz="2000" b="1" dirty="0" smtClean="0"/>
              <a:t>Collective Unconscious</a:t>
            </a:r>
            <a:endParaRPr lang="en-US" sz="1900" b="1" dirty="0" smtClean="0">
              <a:latin typeface="Times New Roman" pitchFamily="18" charset="0"/>
              <a:cs typeface="Times New Roman" pitchFamily="18" charset="0"/>
            </a:endParaRPr>
          </a:p>
          <a:p>
            <a:pPr>
              <a:buNone/>
            </a:pPr>
            <a:r>
              <a:rPr lang="en-US" sz="1900" b="1" dirty="0" smtClean="0">
                <a:latin typeface="Times New Roman" pitchFamily="18" charset="0"/>
                <a:cs typeface="Times New Roman" pitchFamily="18" charset="0"/>
              </a:rPr>
              <a:t>		</a:t>
            </a:r>
            <a:r>
              <a:rPr lang="en-US" sz="1900" b="1" dirty="0" smtClean="0">
                <a:cs typeface="Times New Roman" pitchFamily="18" charset="0"/>
              </a:rPr>
              <a:t>Personal unconscious </a:t>
            </a:r>
          </a:p>
          <a:p>
            <a:pPr lvl="7"/>
            <a:r>
              <a:rPr lang="en-US" dirty="0" smtClean="0">
                <a:latin typeface="Times New Roman" pitchFamily="18" charset="0"/>
                <a:cs typeface="Times New Roman" pitchFamily="18" charset="0"/>
              </a:rPr>
              <a:t>Personal Library </a:t>
            </a:r>
          </a:p>
          <a:p>
            <a:pPr lvl="7"/>
            <a:r>
              <a:rPr lang="en-US" dirty="0" smtClean="0">
                <a:latin typeface="Times New Roman" pitchFamily="18" charset="0"/>
                <a:cs typeface="Times New Roman" pitchFamily="18" charset="0"/>
              </a:rPr>
              <a:t>Archetypes</a:t>
            </a:r>
          </a:p>
          <a:p>
            <a:pPr lvl="7"/>
            <a:r>
              <a:rPr lang="en-US" dirty="0" smtClean="0">
                <a:latin typeface="Times New Roman" pitchFamily="18" charset="0"/>
                <a:cs typeface="Times New Roman" pitchFamily="18" charset="0"/>
              </a:rPr>
              <a:t>Puns, metaphors and personal myths</a:t>
            </a:r>
          </a:p>
          <a:p>
            <a:pPr lvl="7"/>
            <a:endParaRPr lang="en-US" dirty="0" smtClean="0">
              <a:latin typeface="Times New Roman" pitchFamily="18" charset="0"/>
              <a:cs typeface="Times New Roman" pitchFamily="18" charset="0"/>
            </a:endParaRPr>
          </a:p>
          <a:p>
            <a:pPr lvl="7"/>
            <a:endParaRPr lang="en-US" dirty="0" smtClean="0">
              <a:latin typeface="Times New Roman" pitchFamily="18" charset="0"/>
              <a:cs typeface="Times New Roman" pitchFamily="18" charset="0"/>
            </a:endParaRPr>
          </a:p>
          <a:p>
            <a:pPr lvl="1">
              <a:buNone/>
            </a:pPr>
            <a:r>
              <a:rPr lang="en-US" sz="1800" dirty="0" smtClean="0">
                <a:latin typeface="Times New Roman" pitchFamily="18" charset="0"/>
                <a:cs typeface="Times New Roman" pitchFamily="18" charset="0"/>
              </a:rPr>
              <a:t>		</a:t>
            </a:r>
          </a:p>
        </p:txBody>
      </p:sp>
      <p:pic>
        <p:nvPicPr>
          <p:cNvPr id="4" name="Picture 3" descr="jung unconscious.gif"/>
          <p:cNvPicPr>
            <a:picLocks noChangeAspect="1"/>
          </p:cNvPicPr>
          <p:nvPr/>
        </p:nvPicPr>
        <p:blipFill>
          <a:blip r:embed="rId3" cstate="print"/>
          <a:stretch>
            <a:fillRect/>
          </a:stretch>
        </p:blipFill>
        <p:spPr>
          <a:xfrm>
            <a:off x="1066800" y="2096040"/>
            <a:ext cx="2971800" cy="4144235"/>
          </a:xfrm>
          <a:prstGeom prst="rect">
            <a:avLst/>
          </a:prstGeom>
        </p:spPr>
      </p:pic>
      <p:sp>
        <p:nvSpPr>
          <p:cNvPr id="5" name="TextBox 4"/>
          <p:cNvSpPr txBox="1"/>
          <p:nvPr/>
        </p:nvSpPr>
        <p:spPr>
          <a:xfrm>
            <a:off x="1222513" y="3681220"/>
            <a:ext cx="7924800" cy="646331"/>
          </a:xfrm>
          <a:prstGeom prst="rect">
            <a:avLst/>
          </a:prstGeom>
          <a:noFill/>
        </p:spPr>
        <p:txBody>
          <a:bodyPr wrap="square" rtlCol="0">
            <a:spAutoFit/>
          </a:bodyPr>
          <a:lstStyle/>
          <a:p>
            <a:pPr lvl="1">
              <a:buFont typeface="Arial" pitchFamily="34" charset="0"/>
              <a:buChar char="•"/>
            </a:pPr>
            <a:endParaRPr lang="en-US" dirty="0" smtClean="0"/>
          </a:p>
          <a:p>
            <a:endParaRPr lang="en-US" dirty="0"/>
          </a:p>
        </p:txBody>
      </p:sp>
    </p:spTree>
    <p:extLst>
      <p:ext uri="{BB962C8B-B14F-4D97-AF65-F5344CB8AC3E}">
        <p14:creationId xmlns:p14="http://schemas.microsoft.com/office/powerpoint/2010/main" val="1077227772"/>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3399"/>
            </a:gs>
            <a:gs pos="25000">
              <a:srgbClr val="FF6633"/>
            </a:gs>
            <a:gs pos="50000">
              <a:srgbClr val="FFFF00"/>
            </a:gs>
            <a:gs pos="75000">
              <a:srgbClr val="01A78F"/>
            </a:gs>
            <a:gs pos="100000">
              <a:srgbClr val="3366FF"/>
            </a:gs>
          </a:gsLst>
          <a:lin ang="5400000" scaled="0"/>
        </a:gra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1219200" y="914400"/>
            <a:ext cx="9144000" cy="5791200"/>
          </a:xfrm>
        </p:spPr>
        <p:txBody>
          <a:bodyPr>
            <a:normAutofit fontScale="77500" lnSpcReduction="20000"/>
          </a:bodyPr>
          <a:lstStyle/>
          <a:p>
            <a:pPr>
              <a:buNone/>
            </a:pPr>
            <a:endParaRPr lang="en-US" sz="2100" b="1" dirty="0">
              <a:solidFill>
                <a:schemeClr val="accent5">
                  <a:lumMod val="50000"/>
                </a:schemeClr>
              </a:solidFill>
              <a:latin typeface="Times New Roman" pitchFamily="18" charset="0"/>
              <a:cs typeface="Times New Roman" pitchFamily="18" charset="0"/>
            </a:endParaRPr>
          </a:p>
          <a:p>
            <a:pPr>
              <a:buNone/>
            </a:pPr>
            <a:endParaRPr lang="en-US" sz="2100" b="1" dirty="0" smtClean="0">
              <a:solidFill>
                <a:schemeClr val="accent5">
                  <a:lumMod val="50000"/>
                </a:schemeClr>
              </a:solidFill>
              <a:latin typeface="Times New Roman" pitchFamily="18" charset="0"/>
              <a:cs typeface="Times New Roman" pitchFamily="18" charset="0"/>
            </a:endParaRPr>
          </a:p>
          <a:p>
            <a:r>
              <a:rPr lang="en-US" sz="2100" dirty="0" smtClean="0">
                <a:solidFill>
                  <a:schemeClr val="accent5">
                    <a:lumMod val="50000"/>
                  </a:schemeClr>
                </a:solidFill>
                <a:latin typeface="Times New Roman" pitchFamily="18" charset="0"/>
                <a:cs typeface="Times New Roman" pitchFamily="18" charset="0"/>
              </a:rPr>
              <a:t>the sum of all thoughts, memories, impulses, desires and feeling of which you are </a:t>
            </a:r>
          </a:p>
          <a:p>
            <a:pPr marL="82296" indent="0">
              <a:buNone/>
            </a:pPr>
            <a:r>
              <a:rPr lang="en-US" sz="2100" dirty="0">
                <a:solidFill>
                  <a:schemeClr val="accent5">
                    <a:lumMod val="50000"/>
                  </a:schemeClr>
                </a:solidFill>
                <a:latin typeface="Times New Roman" pitchFamily="18" charset="0"/>
                <a:cs typeface="Times New Roman" pitchFamily="18" charset="0"/>
              </a:rPr>
              <a:t> </a:t>
            </a:r>
            <a:r>
              <a:rPr lang="en-US" sz="2100" dirty="0" smtClean="0">
                <a:solidFill>
                  <a:schemeClr val="accent5">
                    <a:lumMod val="50000"/>
                  </a:schemeClr>
                </a:solidFill>
                <a:latin typeface="Times New Roman" pitchFamily="18" charset="0"/>
                <a:cs typeface="Times New Roman" pitchFamily="18" charset="0"/>
              </a:rPr>
              <a:t>      not aware</a:t>
            </a:r>
          </a:p>
          <a:p>
            <a:r>
              <a:rPr lang="en-US" sz="2100" dirty="0" smtClean="0">
                <a:solidFill>
                  <a:schemeClr val="accent5">
                    <a:lumMod val="50000"/>
                  </a:schemeClr>
                </a:solidFill>
                <a:latin typeface="Times New Roman" pitchFamily="18" charset="0"/>
                <a:cs typeface="Times New Roman" pitchFamily="18" charset="0"/>
              </a:rPr>
              <a:t> influence your emotions and behavior.</a:t>
            </a:r>
          </a:p>
          <a:p>
            <a:endParaRPr lang="en-US" sz="2100" dirty="0" smtClean="0">
              <a:solidFill>
                <a:schemeClr val="accent5">
                  <a:lumMod val="50000"/>
                </a:schemeClr>
              </a:solidFill>
              <a:latin typeface="Times New Roman" pitchFamily="18" charset="0"/>
              <a:cs typeface="Times New Roman" pitchFamily="18" charset="0"/>
            </a:endParaRPr>
          </a:p>
          <a:p>
            <a:pPr>
              <a:buFont typeface="Arial" charset="0"/>
              <a:buChar char="•"/>
            </a:pPr>
            <a:r>
              <a:rPr lang="en-US" sz="2100" dirty="0" smtClean="0">
                <a:solidFill>
                  <a:schemeClr val="accent5">
                    <a:lumMod val="50000"/>
                  </a:schemeClr>
                </a:solidFill>
                <a:latin typeface="Times New Roman" pitchFamily="18" charset="0"/>
                <a:cs typeface="Times New Roman" pitchFamily="18" charset="0"/>
              </a:rPr>
              <a:t>The collective unconscious is a way to organize and interpret our experiences,</a:t>
            </a:r>
          </a:p>
          <a:p>
            <a:pPr>
              <a:buFont typeface="Arial" charset="0"/>
              <a:buChar char="•"/>
            </a:pPr>
            <a:r>
              <a:rPr lang="en-US" sz="2100" dirty="0" smtClean="0">
                <a:solidFill>
                  <a:schemeClr val="accent5">
                    <a:lumMod val="50000"/>
                  </a:schemeClr>
                </a:solidFill>
                <a:latin typeface="Times New Roman" pitchFamily="18" charset="0"/>
                <a:cs typeface="Times New Roman" pitchFamily="18" charset="0"/>
              </a:rPr>
              <a:t> to see how we are similar to each  other, and become aware of each other</a:t>
            </a:r>
          </a:p>
          <a:p>
            <a:pPr>
              <a:buFont typeface="Arial" charset="0"/>
              <a:buChar char="•"/>
            </a:pPr>
            <a:endParaRPr lang="en-US" sz="2100" dirty="0" smtClean="0">
              <a:solidFill>
                <a:schemeClr val="accent5">
                  <a:lumMod val="50000"/>
                </a:schemeClr>
              </a:solidFill>
              <a:latin typeface="Times New Roman" pitchFamily="18" charset="0"/>
              <a:cs typeface="Times New Roman" pitchFamily="18" charset="0"/>
            </a:endParaRPr>
          </a:p>
          <a:p>
            <a:r>
              <a:rPr lang="en-US" sz="2100" dirty="0" smtClean="0">
                <a:solidFill>
                  <a:schemeClr val="accent5">
                    <a:lumMod val="50000"/>
                  </a:schemeClr>
                </a:solidFill>
                <a:latin typeface="Times New Roman" pitchFamily="18" charset="0"/>
                <a:cs typeface="Times New Roman" pitchFamily="18" charset="0"/>
              </a:rPr>
              <a:t>The collective unconscious is the repeating symbols, signs, elements and images</a:t>
            </a:r>
          </a:p>
          <a:p>
            <a:r>
              <a:rPr lang="en-US" sz="2100" dirty="0" smtClean="0">
                <a:solidFill>
                  <a:schemeClr val="accent5">
                    <a:lumMod val="50000"/>
                  </a:schemeClr>
                </a:solidFill>
                <a:latin typeface="Times New Roman" pitchFamily="18" charset="0"/>
                <a:cs typeface="Times New Roman" pitchFamily="18" charset="0"/>
              </a:rPr>
              <a:t> that carry and convey messages</a:t>
            </a:r>
          </a:p>
          <a:p>
            <a:pPr lvl="1">
              <a:buNone/>
            </a:pPr>
            <a:endParaRPr lang="en-US" sz="2100" dirty="0" smtClean="0">
              <a:solidFill>
                <a:schemeClr val="accent5">
                  <a:lumMod val="50000"/>
                </a:schemeClr>
              </a:solidFill>
              <a:latin typeface="Times New Roman" pitchFamily="18" charset="0"/>
              <a:cs typeface="Times New Roman" pitchFamily="18" charset="0"/>
            </a:endParaRPr>
          </a:p>
          <a:p>
            <a:r>
              <a:rPr lang="en-US" sz="2100" dirty="0" smtClean="0">
                <a:solidFill>
                  <a:schemeClr val="accent5">
                    <a:lumMod val="50000"/>
                  </a:schemeClr>
                </a:solidFill>
                <a:latin typeface="Times New Roman" pitchFamily="18" charset="0"/>
                <a:cs typeface="Times New Roman" pitchFamily="18" charset="0"/>
              </a:rPr>
              <a:t>Universal collective unconscious</a:t>
            </a:r>
          </a:p>
          <a:p>
            <a:pPr lvl="1"/>
            <a:r>
              <a:rPr lang="en-US" sz="2100" dirty="0" smtClean="0">
                <a:solidFill>
                  <a:schemeClr val="accent5">
                    <a:lumMod val="50000"/>
                  </a:schemeClr>
                </a:solidFill>
                <a:latin typeface="Times New Roman" pitchFamily="18" charset="0"/>
                <a:cs typeface="Times New Roman" pitchFamily="18" charset="0"/>
              </a:rPr>
              <a:t>   Universal library</a:t>
            </a:r>
          </a:p>
          <a:p>
            <a:pPr lvl="1"/>
            <a:r>
              <a:rPr lang="en-US" sz="2100" dirty="0" smtClean="0">
                <a:solidFill>
                  <a:schemeClr val="accent5">
                    <a:lumMod val="50000"/>
                  </a:schemeClr>
                </a:solidFill>
                <a:latin typeface="Times New Roman" pitchFamily="18" charset="0"/>
                <a:cs typeface="Times New Roman" pitchFamily="18" charset="0"/>
              </a:rPr>
              <a:t>   Archetypes</a:t>
            </a:r>
          </a:p>
          <a:p>
            <a:pPr lvl="1"/>
            <a:r>
              <a:rPr lang="en-US" sz="2100" dirty="0" smtClean="0">
                <a:solidFill>
                  <a:schemeClr val="accent5">
                    <a:lumMod val="50000"/>
                  </a:schemeClr>
                </a:solidFill>
                <a:latin typeface="Times New Roman" pitchFamily="18" charset="0"/>
                <a:cs typeface="Times New Roman" pitchFamily="18" charset="0"/>
              </a:rPr>
              <a:t>   Magical realm</a:t>
            </a:r>
          </a:p>
          <a:p>
            <a:pPr lvl="1"/>
            <a:r>
              <a:rPr lang="en-US" sz="2100" dirty="0" smtClean="0">
                <a:solidFill>
                  <a:schemeClr val="accent5">
                    <a:lumMod val="50000"/>
                  </a:schemeClr>
                </a:solidFill>
                <a:latin typeface="Times New Roman" pitchFamily="18" charset="0"/>
                <a:cs typeface="Times New Roman" pitchFamily="18" charset="0"/>
              </a:rPr>
              <a:t>  Shared experiences</a:t>
            </a:r>
          </a:p>
          <a:p>
            <a:pPr lvl="1"/>
            <a:r>
              <a:rPr lang="en-US" sz="2100" dirty="0" smtClean="0">
                <a:solidFill>
                  <a:schemeClr val="accent5">
                    <a:lumMod val="50000"/>
                  </a:schemeClr>
                </a:solidFill>
                <a:latin typeface="Times New Roman" pitchFamily="18" charset="0"/>
                <a:cs typeface="Times New Roman" pitchFamily="18" charset="0"/>
              </a:rPr>
              <a:t>  Shared dreams</a:t>
            </a:r>
          </a:p>
          <a:p>
            <a:pPr lvl="1"/>
            <a:r>
              <a:rPr lang="en-US" sz="2100" dirty="0" smtClean="0">
                <a:solidFill>
                  <a:schemeClr val="accent5">
                    <a:lumMod val="50000"/>
                  </a:schemeClr>
                </a:solidFill>
                <a:latin typeface="Times New Roman" pitchFamily="18" charset="0"/>
                <a:cs typeface="Times New Roman" pitchFamily="18" charset="0"/>
              </a:rPr>
              <a:t>  On the “same wave length.”  resonating</a:t>
            </a:r>
          </a:p>
          <a:p>
            <a:pPr lvl="1"/>
            <a:r>
              <a:rPr lang="en-US" sz="2100" dirty="0" smtClean="0">
                <a:solidFill>
                  <a:schemeClr val="accent5">
                    <a:lumMod val="50000"/>
                  </a:schemeClr>
                </a:solidFill>
                <a:latin typeface="Times New Roman" pitchFamily="18" charset="0"/>
                <a:cs typeface="Times New Roman" pitchFamily="18" charset="0"/>
              </a:rPr>
              <a:t>  Astral plane</a:t>
            </a:r>
          </a:p>
          <a:p>
            <a:pPr lvl="1">
              <a:buNone/>
            </a:pPr>
            <a:endParaRPr lang="en-US" sz="1400" dirty="0" smtClean="0">
              <a:latin typeface="Times New Roman" pitchFamily="18" charset="0"/>
              <a:cs typeface="Times New Roman" pitchFamily="18" charset="0"/>
            </a:endParaRPr>
          </a:p>
          <a:p>
            <a:endParaRPr lang="en-US" dirty="0"/>
          </a:p>
        </p:txBody>
      </p:sp>
      <p:sp>
        <p:nvSpPr>
          <p:cNvPr id="2" name="Title 1"/>
          <p:cNvSpPr>
            <a:spLocks noGrp="1"/>
          </p:cNvSpPr>
          <p:nvPr>
            <p:ph type="title"/>
          </p:nvPr>
        </p:nvSpPr>
        <p:spPr/>
        <p:txBody>
          <a:bodyPr>
            <a:normAutofit fontScale="90000"/>
          </a:bodyPr>
          <a:lstStyle/>
          <a:p>
            <a:r>
              <a:rPr lang="en-US" sz="4400" b="1" dirty="0">
                <a:solidFill>
                  <a:schemeClr val="accent5">
                    <a:lumMod val="50000"/>
                  </a:schemeClr>
                </a:solidFill>
                <a:latin typeface="Times New Roman" pitchFamily="18" charset="0"/>
                <a:cs typeface="Times New Roman" pitchFamily="18" charset="0"/>
              </a:rPr>
              <a:t>Collective unconscious </a:t>
            </a:r>
            <a:br>
              <a:rPr lang="en-US" sz="4400" b="1" dirty="0">
                <a:solidFill>
                  <a:schemeClr val="accent5">
                    <a:lumMod val="50000"/>
                  </a:schemeClr>
                </a:solidFill>
                <a:latin typeface="Times New Roman" pitchFamily="18" charset="0"/>
                <a:cs typeface="Times New Roman" pitchFamily="18" charset="0"/>
              </a:rPr>
            </a:br>
            <a:endParaRPr lang="en-US" dirty="0"/>
          </a:p>
        </p:txBody>
      </p:sp>
    </p:spTree>
    <p:extLst>
      <p:ext uri="{BB962C8B-B14F-4D97-AF65-F5344CB8AC3E}">
        <p14:creationId xmlns:p14="http://schemas.microsoft.com/office/powerpoint/2010/main" val="19105241"/>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1435608" y="1447800"/>
            <a:ext cx="7174992" cy="2743200"/>
          </a:xfrm>
        </p:spPr>
        <p:txBody>
          <a:bodyPr/>
          <a:lstStyle/>
          <a:p>
            <a:pPr>
              <a:buNone/>
            </a:pPr>
            <a:endParaRPr lang="en-US" dirty="0" smtClean="0"/>
          </a:p>
          <a:p>
            <a:pPr>
              <a:buNone/>
            </a:pPr>
            <a:endParaRPr lang="en-US" dirty="0" smtClean="0"/>
          </a:p>
          <a:p>
            <a:pPr>
              <a:buNone/>
            </a:pPr>
            <a:r>
              <a:rPr lang="en-US" dirty="0" smtClean="0"/>
              <a:t>Coma means deep sleep- </a:t>
            </a:r>
          </a:p>
          <a:p>
            <a:pPr lvl="1"/>
            <a:r>
              <a:rPr lang="en-US" dirty="0" smtClean="0"/>
              <a:t>but is it deep sleep?</a:t>
            </a:r>
            <a:endParaRPr lang="en-US" dirty="0"/>
          </a:p>
        </p:txBody>
      </p:sp>
      <p:pic>
        <p:nvPicPr>
          <p:cNvPr id="10" name="Picture 9" descr="what is a coam.jpeg"/>
          <p:cNvPicPr>
            <a:picLocks noChangeAspect="1"/>
          </p:cNvPicPr>
          <p:nvPr/>
        </p:nvPicPr>
        <p:blipFill>
          <a:blip r:embed="rId2" cstate="print"/>
          <a:stretch>
            <a:fillRect/>
          </a:stretch>
        </p:blipFill>
        <p:spPr>
          <a:xfrm>
            <a:off x="2362200" y="685800"/>
            <a:ext cx="4630057" cy="1676400"/>
          </a:xfrm>
          <a:prstGeom prst="rect">
            <a:avLst/>
          </a:prstGeom>
        </p:spPr>
      </p:pic>
    </p:spTree>
    <p:extLst>
      <p:ext uri="{BB962C8B-B14F-4D97-AF65-F5344CB8AC3E}">
        <p14:creationId xmlns:p14="http://schemas.microsoft.com/office/powerpoint/2010/main" val="475252556"/>
      </p:ext>
    </p:extLst>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152400"/>
            <a:ext cx="6400800" cy="533400"/>
          </a:xfrm>
        </p:spPr>
        <p:txBody>
          <a:bodyPr>
            <a:normAutofit fontScale="90000"/>
          </a:bodyPr>
          <a:lstStyle/>
          <a:p>
            <a:r>
              <a:rPr lang="en-US" sz="2800" b="1" dirty="0" smtClean="0">
                <a:solidFill>
                  <a:schemeClr val="accent3">
                    <a:lumMod val="75000"/>
                  </a:schemeClr>
                </a:solidFill>
                <a:latin typeface="Imprint MT Shadow" pitchFamily="82" charset="0"/>
              </a:rPr>
              <a:t>Common  &amp; Universal  Themes of Dreams:  </a:t>
            </a:r>
            <a:endParaRPr lang="en-US" sz="2800" b="1" dirty="0">
              <a:solidFill>
                <a:schemeClr val="accent3">
                  <a:lumMod val="75000"/>
                </a:schemeClr>
              </a:solidFill>
              <a:latin typeface="Imprint MT Shadow" pitchFamily="82" charset="0"/>
            </a:endParaRPr>
          </a:p>
        </p:txBody>
      </p:sp>
      <p:sp>
        <p:nvSpPr>
          <p:cNvPr id="3" name="Content Placeholder 2"/>
          <p:cNvSpPr>
            <a:spLocks noGrp="1"/>
          </p:cNvSpPr>
          <p:nvPr>
            <p:ph idx="1"/>
          </p:nvPr>
        </p:nvSpPr>
        <p:spPr>
          <a:xfrm>
            <a:off x="838200" y="1066800"/>
            <a:ext cx="8382000" cy="5486400"/>
          </a:xfrm>
        </p:spPr>
        <p:txBody>
          <a:bodyPr>
            <a:normAutofit/>
          </a:bodyPr>
          <a:lstStyle/>
          <a:p>
            <a:pPr lvl="7"/>
            <a:r>
              <a:rPr lang="en-US" sz="2000" dirty="0" smtClean="0"/>
              <a:t>Being chased/chasing</a:t>
            </a:r>
          </a:p>
          <a:p>
            <a:pPr lvl="7"/>
            <a:r>
              <a:rPr lang="en-US" sz="2000" dirty="0" smtClean="0"/>
              <a:t>Tests: failing or being unprepared/prepared, passing</a:t>
            </a:r>
          </a:p>
          <a:p>
            <a:pPr>
              <a:buNone/>
            </a:pPr>
            <a:r>
              <a:rPr lang="en-US" sz="2000" dirty="0" smtClean="0"/>
              <a:t>				- bad performance/ excellent performance</a:t>
            </a:r>
          </a:p>
          <a:p>
            <a:r>
              <a:rPr lang="en-US" sz="2000" dirty="0" smtClean="0"/>
              <a:t>Naked or not fully dressed/ wrong clothes </a:t>
            </a:r>
          </a:p>
          <a:p>
            <a:r>
              <a:rPr lang="en-US" sz="2000" dirty="0" smtClean="0"/>
              <a:t>Flying/dancing/floating</a:t>
            </a:r>
          </a:p>
          <a:p>
            <a:r>
              <a:rPr lang="en-US" sz="2000" dirty="0" smtClean="0"/>
              <a:t>Falling/drowning and the fear of falling or drowning</a:t>
            </a:r>
          </a:p>
          <a:p>
            <a:r>
              <a:rPr lang="en-US" sz="2000" dirty="0" smtClean="0"/>
              <a:t>Car trouble or house trouble/ smooth easy drive</a:t>
            </a:r>
          </a:p>
          <a:p>
            <a:pPr lvl="1"/>
            <a:r>
              <a:rPr lang="en-US" sz="1800" dirty="0" smtClean="0"/>
              <a:t>-missing the boat/bus/train – being too late</a:t>
            </a:r>
          </a:p>
          <a:p>
            <a:r>
              <a:rPr lang="en-US" sz="2000" dirty="0" smtClean="0"/>
              <a:t>Machinery is broken or malfunctioning/ or working great</a:t>
            </a:r>
          </a:p>
          <a:p>
            <a:r>
              <a:rPr lang="en-US" sz="2000" dirty="0" smtClean="0"/>
              <a:t>Disasters- Manmade or natural / avoiding them</a:t>
            </a:r>
          </a:p>
          <a:p>
            <a:r>
              <a:rPr lang="en-US" sz="2000" dirty="0" smtClean="0"/>
              <a:t>Telephone lines </a:t>
            </a:r>
          </a:p>
          <a:p>
            <a:r>
              <a:rPr lang="en-US" sz="2000" dirty="0" smtClean="0"/>
              <a:t>Hurt, injured or dying/healing or good health</a:t>
            </a:r>
          </a:p>
          <a:p>
            <a:r>
              <a:rPr lang="en-US" sz="2000" dirty="0" smtClean="0"/>
              <a:t>Losing a valuable possession/finding one</a:t>
            </a:r>
          </a:p>
          <a:p>
            <a:r>
              <a:rPr lang="en-US" sz="2000" dirty="0" smtClean="0"/>
              <a:t>Being Lost or trapped</a:t>
            </a:r>
          </a:p>
        </p:txBody>
      </p:sp>
      <p:pic>
        <p:nvPicPr>
          <p:cNvPr id="5" name="Picture 4" descr="monsters-inc1.jpg"/>
          <p:cNvPicPr>
            <a:picLocks noChangeAspect="1"/>
          </p:cNvPicPr>
          <p:nvPr/>
        </p:nvPicPr>
        <p:blipFill>
          <a:blip r:embed="rId2" cstate="print"/>
          <a:stretch>
            <a:fillRect/>
          </a:stretch>
        </p:blipFill>
        <p:spPr>
          <a:xfrm>
            <a:off x="152400" y="304800"/>
            <a:ext cx="1828800" cy="1828800"/>
          </a:xfrm>
          <a:prstGeom prst="rect">
            <a:avLst/>
          </a:prstGeom>
        </p:spPr>
      </p:pic>
      <p:pic>
        <p:nvPicPr>
          <p:cNvPr id="8" name="Picture 7" descr="where-the-wild-things-are-18-and-castro-gk-callahan.jpg"/>
          <p:cNvPicPr>
            <a:picLocks noChangeAspect="1"/>
          </p:cNvPicPr>
          <p:nvPr/>
        </p:nvPicPr>
        <p:blipFill>
          <a:blip r:embed="rId3" cstate="print"/>
          <a:stretch>
            <a:fillRect/>
          </a:stretch>
        </p:blipFill>
        <p:spPr>
          <a:xfrm>
            <a:off x="6781800" y="2286000"/>
            <a:ext cx="2286000" cy="1718310"/>
          </a:xfrm>
          <a:prstGeom prst="rect">
            <a:avLst/>
          </a:prstGeom>
        </p:spPr>
      </p:pic>
      <p:pic>
        <p:nvPicPr>
          <p:cNvPr id="9" name="Picture 8" descr="inception.jpg"/>
          <p:cNvPicPr>
            <a:picLocks noChangeAspect="1"/>
          </p:cNvPicPr>
          <p:nvPr/>
        </p:nvPicPr>
        <p:blipFill>
          <a:blip r:embed="rId4" cstate="print"/>
          <a:srcRect t="25000"/>
          <a:stretch>
            <a:fillRect/>
          </a:stretch>
        </p:blipFill>
        <p:spPr>
          <a:xfrm>
            <a:off x="6019800" y="5334000"/>
            <a:ext cx="2743200" cy="1371600"/>
          </a:xfrm>
          <a:prstGeom prst="rect">
            <a:avLst/>
          </a:prstGeom>
        </p:spPr>
      </p:pic>
    </p:spTree>
    <p:extLst>
      <p:ext uri="{BB962C8B-B14F-4D97-AF65-F5344CB8AC3E}">
        <p14:creationId xmlns:p14="http://schemas.microsoft.com/office/powerpoint/2010/main" val="20970657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gradFill>
          <a:gsLst>
            <a:gs pos="0">
              <a:srgbClr val="000082"/>
            </a:gs>
            <a:gs pos="30000">
              <a:srgbClr val="66008F"/>
            </a:gs>
            <a:gs pos="64999">
              <a:srgbClr val="BA0066"/>
            </a:gs>
            <a:gs pos="89999">
              <a:srgbClr val="FF0000"/>
            </a:gs>
            <a:gs pos="100000">
              <a:srgbClr val="FF8200"/>
            </a:gs>
          </a:gsLst>
          <a:lin ang="5400000" scaled="0"/>
        </a:gradFill>
        <a:effectLst/>
      </p:bgPr>
    </p:bg>
    <p:spTree>
      <p:nvGrpSpPr>
        <p:cNvPr id="1" name=""/>
        <p:cNvGrpSpPr/>
        <p:nvPr/>
      </p:nvGrpSpPr>
      <p:grpSpPr>
        <a:xfrm>
          <a:off x="0" y="0"/>
          <a:ext cx="0" cy="0"/>
          <a:chOff x="0" y="0"/>
          <a:chExt cx="0" cy="0"/>
        </a:xfrm>
      </p:grpSpPr>
      <p:sp>
        <p:nvSpPr>
          <p:cNvPr id="2" name="Rectangle 1"/>
          <p:cNvSpPr/>
          <p:nvPr/>
        </p:nvSpPr>
        <p:spPr>
          <a:xfrm>
            <a:off x="1447800" y="1676400"/>
            <a:ext cx="7086600" cy="4124206"/>
          </a:xfrm>
          <a:prstGeom prst="rect">
            <a:avLst/>
          </a:prstGeom>
        </p:spPr>
        <p:txBody>
          <a:bodyPr wrap="square">
            <a:spAutoFit/>
          </a:bodyPr>
          <a:lstStyle/>
          <a:p>
            <a:pPr marL="0" marR="0" lvl="1" indent="0" defTabSz="914400" eaLnBrk="1" fontAlgn="auto" latinLnBrk="0" hangingPunct="1">
              <a:lnSpc>
                <a:spcPct val="100000"/>
              </a:lnSpc>
              <a:spcBef>
                <a:spcPts val="0"/>
              </a:spcBef>
              <a:spcAft>
                <a:spcPts val="0"/>
              </a:spcAft>
              <a:buClrTx/>
              <a:buSzTx/>
              <a:buFont typeface="Arial" pitchFamily="34" charset="0"/>
              <a:buChar char="•"/>
              <a:tabLst/>
              <a:defRPr/>
            </a:pPr>
            <a:r>
              <a:rPr kumimoji="0" lang="en-US" sz="1800" b="1" i="0" u="none" strike="noStrike" kern="0" cap="none" spc="0" normalizeH="0" baseline="0" noProof="0" dirty="0" smtClean="0">
                <a:ln>
                  <a:noFill/>
                </a:ln>
                <a:solidFill>
                  <a:prstClr val="black"/>
                </a:solidFill>
                <a:effectLst/>
                <a:uLnTx/>
                <a:uFillTx/>
              </a:rPr>
              <a:t>Persona- </a:t>
            </a:r>
            <a:r>
              <a:rPr kumimoji="0" lang="en-US" sz="1800" b="0" i="0" u="none" strike="noStrike" kern="0" cap="none" spc="0" normalizeH="0" baseline="0" noProof="0" dirty="0" smtClean="0">
                <a:ln>
                  <a:noFill/>
                </a:ln>
                <a:solidFill>
                  <a:prstClr val="black"/>
                </a:solidFill>
                <a:effectLst/>
                <a:uLnTx/>
                <a:uFillTx/>
              </a:rPr>
              <a:t>the image we create</a:t>
            </a:r>
          </a:p>
          <a:p>
            <a:pPr marL="0" marR="0" lvl="1"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E7DEC9">
                    <a:lumMod val="25000"/>
                  </a:srgbClr>
                </a:solidFill>
                <a:effectLst/>
                <a:uLnTx/>
                <a:uFillTx/>
              </a:rPr>
              <a:t>   In the dream world, the persona is represented by the Self </a:t>
            </a:r>
          </a:p>
          <a:p>
            <a:pPr marL="0" marR="0" lvl="1"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E7DEC9">
                    <a:lumMod val="25000"/>
                  </a:srgbClr>
                </a:solidFill>
                <a:effectLst/>
                <a:uLnTx/>
                <a:uFillTx/>
              </a:rPr>
              <a:t>             -may or may not resemble you physically </a:t>
            </a:r>
          </a:p>
          <a:p>
            <a:pPr marL="0" marR="0" lvl="1"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E7DEC9">
                    <a:lumMod val="25000"/>
                  </a:srgbClr>
                </a:solidFill>
                <a:effectLst/>
                <a:uLnTx/>
                <a:uFillTx/>
              </a:rPr>
              <a:t>             -may or may not behave as your would.</a:t>
            </a:r>
            <a:endParaRPr kumimoji="0" lang="en-US" sz="1600" b="1" i="0" u="none" strike="noStrike" kern="0" cap="none" spc="0" normalizeH="0" baseline="0" noProof="0" dirty="0" smtClean="0">
              <a:ln>
                <a:noFill/>
              </a:ln>
              <a:solidFill>
                <a:srgbClr val="E7DEC9">
                  <a:lumMod val="25000"/>
                </a:srgbClr>
              </a:solidFill>
              <a:effectLst/>
              <a:uLnTx/>
              <a:uFillTx/>
            </a:endParaRPr>
          </a:p>
          <a:p>
            <a:pPr marL="0" marR="0" lvl="1"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prstClr val="black"/>
              </a:solidFill>
              <a:effectLst/>
              <a:uLnTx/>
              <a:uFillTx/>
            </a:endParaRPr>
          </a:p>
          <a:p>
            <a:pPr marL="0" marR="0" lvl="1" indent="0" defTabSz="914400" eaLnBrk="1" fontAlgn="auto" latinLnBrk="0" hangingPunct="1">
              <a:lnSpc>
                <a:spcPct val="100000"/>
              </a:lnSpc>
              <a:spcBef>
                <a:spcPts val="0"/>
              </a:spcBef>
              <a:spcAft>
                <a:spcPts val="0"/>
              </a:spcAft>
              <a:buClrTx/>
              <a:buSzTx/>
              <a:buFont typeface="Arial" pitchFamily="34" charset="0"/>
              <a:buChar char="•"/>
              <a:tabLst/>
              <a:defRPr/>
            </a:pPr>
            <a:r>
              <a:rPr kumimoji="0" lang="en-US" sz="1800" b="1" i="0" u="none" strike="noStrike" kern="0" cap="none" spc="0" normalizeH="0" baseline="0" noProof="0" dirty="0" smtClean="0">
                <a:ln>
                  <a:noFill/>
                </a:ln>
                <a:solidFill>
                  <a:prstClr val="black"/>
                </a:solidFill>
                <a:effectLst/>
                <a:uLnTx/>
                <a:uFillTx/>
              </a:rPr>
              <a:t>Shadow- </a:t>
            </a:r>
            <a:r>
              <a:rPr kumimoji="0" lang="en-US" sz="1800" b="0" i="0" u="none" strike="noStrike" kern="0" cap="none" spc="0" normalizeH="0" baseline="0" noProof="0" dirty="0" smtClean="0">
                <a:ln>
                  <a:noFill/>
                </a:ln>
                <a:solidFill>
                  <a:prstClr val="black"/>
                </a:solidFill>
                <a:effectLst/>
                <a:uLnTx/>
                <a:uFillTx/>
              </a:rPr>
              <a:t>the image we don’t want the world to see </a:t>
            </a:r>
          </a:p>
          <a:p>
            <a:pPr marL="0" marR="0" lvl="1"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rPr>
              <a:t>           -</a:t>
            </a:r>
            <a:r>
              <a:rPr kumimoji="0" lang="en-US" sz="1600" b="0" i="0" u="none" strike="noStrike" kern="0" cap="none" spc="0" normalizeH="0" baseline="0" noProof="0" dirty="0" smtClean="0">
                <a:ln>
                  <a:noFill/>
                </a:ln>
                <a:solidFill>
                  <a:srgbClr val="E7DEC9">
                    <a:lumMod val="25000"/>
                  </a:srgbClr>
                </a:solidFill>
                <a:effectLst/>
                <a:uLnTx/>
                <a:uFillTx/>
              </a:rPr>
              <a:t>you may think its ugly or unappealing, for example </a:t>
            </a:r>
          </a:p>
          <a:p>
            <a:pPr marL="0" marR="0" lvl="1"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E7DEC9">
                    <a:lumMod val="25000"/>
                  </a:srgbClr>
                </a:solidFill>
                <a:effectLst/>
                <a:uLnTx/>
                <a:uFillTx/>
              </a:rPr>
              <a:t>	   -symbolizes weakness, fear, or anger. </a:t>
            </a:r>
          </a:p>
          <a:p>
            <a:pPr marL="0" marR="0" lvl="1"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prstClr val="black"/>
              </a:solidFill>
              <a:effectLst/>
              <a:uLnTx/>
              <a:uFillTx/>
            </a:endParaRPr>
          </a:p>
          <a:p>
            <a:pPr marL="0" marR="0" lvl="1" indent="0" defTabSz="914400" eaLnBrk="1" fontAlgn="auto" latinLnBrk="0" hangingPunct="1">
              <a:lnSpc>
                <a:spcPct val="100000"/>
              </a:lnSpc>
              <a:spcBef>
                <a:spcPts val="0"/>
              </a:spcBef>
              <a:spcAft>
                <a:spcPts val="0"/>
              </a:spcAft>
              <a:buClrTx/>
              <a:buSzTx/>
              <a:buFont typeface="Arial" pitchFamily="34" charset="0"/>
              <a:buChar char="•"/>
              <a:tabLst/>
              <a:defRPr/>
            </a:pPr>
            <a:r>
              <a:rPr kumimoji="0" lang="en-US" sz="1800" b="1" i="0" u="none" strike="noStrike" kern="0" cap="none" spc="0" normalizeH="0" baseline="0" noProof="0" dirty="0" smtClean="0">
                <a:ln>
                  <a:noFill/>
                </a:ln>
                <a:solidFill>
                  <a:prstClr val="black"/>
                </a:solidFill>
                <a:effectLst/>
                <a:uLnTx/>
                <a:uFillTx/>
              </a:rPr>
              <a:t>Anima and Animus-</a:t>
            </a:r>
            <a:r>
              <a:rPr kumimoji="0" lang="en-US" sz="1800" b="0" i="0" u="none" strike="noStrike" kern="0" cap="none" spc="0" normalizeH="0" baseline="0" noProof="0" dirty="0" smtClean="0">
                <a:ln>
                  <a:noFill/>
                </a:ln>
                <a:solidFill>
                  <a:prstClr val="black"/>
                </a:solidFill>
                <a:effectLst/>
                <a:uLnTx/>
                <a:uFillTx/>
              </a:rPr>
              <a:t> the female and male aspects of yourself. </a:t>
            </a:r>
            <a:endParaRPr kumimoji="0" lang="en-US" sz="1800" b="1" i="0" u="none" strike="noStrike" kern="0" cap="none" spc="0" normalizeH="0" baseline="0" noProof="0" dirty="0" smtClean="0">
              <a:ln>
                <a:noFill/>
              </a:ln>
              <a:solidFill>
                <a:prstClr val="black"/>
              </a:solidFill>
              <a:effectLst/>
              <a:uLnTx/>
              <a:uFillTx/>
            </a:endParaRPr>
          </a:p>
          <a:p>
            <a:pPr marL="0" marR="0" lvl="1" indent="0" defTabSz="914400" eaLnBrk="1" fontAlgn="auto" latinLnBrk="0" hangingPunct="1">
              <a:lnSpc>
                <a:spcPct val="100000"/>
              </a:lnSpc>
              <a:spcBef>
                <a:spcPts val="0"/>
              </a:spcBef>
              <a:spcAft>
                <a:spcPts val="0"/>
              </a:spcAft>
              <a:buClrTx/>
              <a:buSzTx/>
              <a:buFont typeface="Arial" pitchFamily="34" charset="0"/>
              <a:buChar char="•"/>
              <a:tabLst/>
              <a:defRPr/>
            </a:pPr>
            <a:endParaRPr kumimoji="0" lang="en-US" sz="1800" b="0" i="0" u="none" strike="noStrike" kern="0" cap="none" spc="0" normalizeH="0" baseline="0" noProof="0" dirty="0" smtClean="0">
              <a:ln>
                <a:noFill/>
              </a:ln>
              <a:solidFill>
                <a:prstClr val="black"/>
              </a:solidFill>
              <a:effectLst/>
              <a:uLnTx/>
              <a:uFillTx/>
            </a:endParaRPr>
          </a:p>
          <a:p>
            <a:pPr marL="0" marR="0" lvl="1" indent="0" defTabSz="914400" eaLnBrk="1" fontAlgn="auto" latinLnBrk="0" hangingPunct="1">
              <a:lnSpc>
                <a:spcPct val="100000"/>
              </a:lnSpc>
              <a:spcBef>
                <a:spcPts val="0"/>
              </a:spcBef>
              <a:spcAft>
                <a:spcPts val="0"/>
              </a:spcAft>
              <a:buClrTx/>
              <a:buSzTx/>
              <a:buFont typeface="Arial" pitchFamily="34" charset="0"/>
              <a:buChar char="•"/>
              <a:tabLst/>
              <a:defRPr/>
            </a:pPr>
            <a:r>
              <a:rPr kumimoji="0" lang="en-US" sz="1800" b="1" i="0" u="none" strike="noStrike" kern="0" cap="none" spc="0" normalizeH="0" baseline="0" noProof="0" dirty="0" smtClean="0">
                <a:ln>
                  <a:noFill/>
                </a:ln>
                <a:solidFill>
                  <a:prstClr val="black"/>
                </a:solidFill>
                <a:effectLst/>
                <a:uLnTx/>
                <a:uFillTx/>
              </a:rPr>
              <a:t>Divine child- </a:t>
            </a:r>
            <a:r>
              <a:rPr kumimoji="0" lang="en-US" sz="1800" b="0" i="0" u="none" strike="noStrike" kern="0" cap="none" spc="0" normalizeH="0" baseline="0" noProof="0" dirty="0" smtClean="0">
                <a:ln>
                  <a:noFill/>
                </a:ln>
                <a:solidFill>
                  <a:prstClr val="black"/>
                </a:solidFill>
                <a:effectLst/>
                <a:uLnTx/>
                <a:uFillTx/>
              </a:rPr>
              <a:t>your true self in its purest aspect </a:t>
            </a:r>
          </a:p>
          <a:p>
            <a:pPr marL="0" marR="0" lvl="1"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rPr>
              <a:t>	-</a:t>
            </a:r>
            <a:r>
              <a:rPr kumimoji="0" lang="en-US" sz="1800" b="0" i="0" u="none" strike="noStrike" kern="0" cap="none" spc="0" normalizeH="0" baseline="0" noProof="0" dirty="0" smtClean="0">
                <a:ln>
                  <a:noFill/>
                </a:ln>
                <a:solidFill>
                  <a:srgbClr val="E7DEC9">
                    <a:lumMod val="25000"/>
                  </a:srgbClr>
                </a:solidFill>
                <a:effectLst/>
                <a:uLnTx/>
                <a:uFillTx/>
              </a:rPr>
              <a:t>symbolizes your innocence, your sense of vulnerability</a:t>
            </a:r>
          </a:p>
          <a:p>
            <a:pPr marL="0" marR="0" lvl="1"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E7DEC9">
                    <a:lumMod val="25000"/>
                  </a:srgbClr>
                </a:solidFill>
                <a:effectLst/>
                <a:uLnTx/>
                <a:uFillTx/>
              </a:rPr>
              <a:t>	-your helplessness</a:t>
            </a:r>
          </a:p>
          <a:p>
            <a:pPr marL="0" marR="0" lvl="1"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E7DEC9">
                    <a:lumMod val="25000"/>
                  </a:srgbClr>
                </a:solidFill>
                <a:effectLst/>
                <a:uLnTx/>
                <a:uFillTx/>
              </a:rPr>
              <a:t>	-represents your aspirations and full potential </a:t>
            </a:r>
          </a:p>
        </p:txBody>
      </p:sp>
      <p:sp>
        <p:nvSpPr>
          <p:cNvPr id="3" name="Rectangle 2"/>
          <p:cNvSpPr/>
          <p:nvPr/>
        </p:nvSpPr>
        <p:spPr>
          <a:xfrm>
            <a:off x="1885046" y="685800"/>
            <a:ext cx="3180679" cy="461665"/>
          </a:xfrm>
          <a:prstGeom prst="rect">
            <a:avLst/>
          </a:prstGeom>
        </p:spPr>
        <p:txBody>
          <a:bodyPr wrap="none">
            <a:spAutoFit/>
          </a:bodyPr>
          <a:lstStyle/>
          <a:p>
            <a:pPr lvl="0"/>
            <a:r>
              <a:rPr lang="en-US" sz="2400" dirty="0">
                <a:solidFill>
                  <a:prstClr val="black"/>
                </a:solidFill>
                <a:latin typeface="Lucida Handwriting" pitchFamily="66" charset="0"/>
              </a:rPr>
              <a:t>Major Archetypes:</a:t>
            </a:r>
          </a:p>
        </p:txBody>
      </p:sp>
      <p:sp>
        <p:nvSpPr>
          <p:cNvPr id="4" name="TextBox 3"/>
          <p:cNvSpPr txBox="1"/>
          <p:nvPr/>
        </p:nvSpPr>
        <p:spPr>
          <a:xfrm>
            <a:off x="1333500" y="6115878"/>
            <a:ext cx="7315200" cy="923330"/>
          </a:xfrm>
          <a:prstGeom prst="rect">
            <a:avLst/>
          </a:prstGeom>
          <a:noFill/>
        </p:spPr>
        <p:txBody>
          <a:bodyPr wrap="square" rtlCol="0">
            <a:spAutoFit/>
          </a:bodyPr>
          <a:lstStyle/>
          <a:p>
            <a:r>
              <a:rPr lang="en-US" dirty="0" smtClean="0"/>
              <a:t>Harper Simon:  Wishes and stars</a:t>
            </a:r>
          </a:p>
          <a:p>
            <a:r>
              <a:rPr lang="en-US" dirty="0" smtClean="0">
                <a:hlinkClick r:id="rId2"/>
              </a:rPr>
              <a:t>http</a:t>
            </a:r>
            <a:r>
              <a:rPr lang="en-US" dirty="0">
                <a:hlinkClick r:id="rId2"/>
              </a:rPr>
              <a:t>://</a:t>
            </a:r>
            <a:r>
              <a:rPr lang="en-US" dirty="0" smtClean="0">
                <a:hlinkClick r:id="rId2"/>
              </a:rPr>
              <a:t>www.youtube.com/watch?v=d82Dz1DW2BM</a:t>
            </a:r>
            <a:endParaRPr lang="en-US" dirty="0" smtClean="0"/>
          </a:p>
          <a:p>
            <a:endParaRPr lang="en-US" dirty="0"/>
          </a:p>
        </p:txBody>
      </p:sp>
    </p:spTree>
    <p:extLst>
      <p:ext uri="{BB962C8B-B14F-4D97-AF65-F5344CB8AC3E}">
        <p14:creationId xmlns:p14="http://schemas.microsoft.com/office/powerpoint/2010/main" val="252921169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gradFill>
          <a:gsLst>
            <a:gs pos="0">
              <a:srgbClr val="000082"/>
            </a:gs>
            <a:gs pos="30000">
              <a:srgbClr val="66008F"/>
            </a:gs>
            <a:gs pos="64999">
              <a:srgbClr val="BA0066"/>
            </a:gs>
            <a:gs pos="89999">
              <a:srgbClr val="FF0000"/>
            </a:gs>
            <a:gs pos="100000">
              <a:srgbClr val="FF8200"/>
            </a:gs>
          </a:gsLst>
          <a:lin ang="5400000" scaled="0"/>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143000" y="304800"/>
            <a:ext cx="8229600" cy="381000"/>
          </a:xfrm>
        </p:spPr>
        <p:txBody>
          <a:bodyPr>
            <a:normAutofit fontScale="90000"/>
          </a:bodyPr>
          <a:lstStyle/>
          <a:p>
            <a:r>
              <a:rPr lang="en-US" sz="2000" dirty="0" smtClean="0">
                <a:solidFill>
                  <a:schemeClr val="tx1"/>
                </a:solidFill>
                <a:latin typeface="Lucida Handwriting" pitchFamily="66" charset="0"/>
              </a:rPr>
              <a:t>Archetypes, cont.</a:t>
            </a:r>
            <a:br>
              <a:rPr lang="en-US" sz="2000" dirty="0" smtClean="0">
                <a:solidFill>
                  <a:schemeClr val="tx1"/>
                </a:solidFill>
                <a:latin typeface="Lucida Handwriting" pitchFamily="66" charset="0"/>
              </a:rPr>
            </a:br>
            <a:endParaRPr lang="en-US" sz="2000" dirty="0">
              <a:solidFill>
                <a:schemeClr val="tx1"/>
              </a:solidFill>
              <a:latin typeface="Lucida Handwriting" pitchFamily="66" charset="0"/>
            </a:endParaRPr>
          </a:p>
        </p:txBody>
      </p:sp>
      <p:sp>
        <p:nvSpPr>
          <p:cNvPr id="5" name="Content Placeholder 4"/>
          <p:cNvSpPr>
            <a:spLocks noGrp="1"/>
          </p:cNvSpPr>
          <p:nvPr>
            <p:ph idx="1"/>
          </p:nvPr>
        </p:nvSpPr>
        <p:spPr>
          <a:xfrm>
            <a:off x="1752600" y="990600"/>
            <a:ext cx="9067800" cy="5486400"/>
          </a:xfrm>
        </p:spPr>
        <p:txBody>
          <a:bodyPr>
            <a:normAutofit/>
          </a:bodyPr>
          <a:lstStyle/>
          <a:p>
            <a:pPr lvl="1">
              <a:buFont typeface="Arial" pitchFamily="34" charset="0"/>
              <a:buChar char="•"/>
            </a:pPr>
            <a:r>
              <a:rPr lang="en-US" sz="1800" b="1" dirty="0" smtClean="0"/>
              <a:t>Wise old man/woman-</a:t>
            </a:r>
            <a:r>
              <a:rPr lang="en-US" sz="1600" dirty="0" smtClean="0"/>
              <a:t> offers guidance and words of wisdom</a:t>
            </a:r>
          </a:p>
          <a:p>
            <a:pPr lvl="2">
              <a:buFont typeface="Arial" pitchFamily="34" charset="0"/>
              <a:buChar char="•"/>
            </a:pPr>
            <a:r>
              <a:rPr lang="en-US" sz="1500" dirty="0" smtClean="0"/>
              <a:t>Dream helper</a:t>
            </a:r>
          </a:p>
          <a:p>
            <a:pPr lvl="2">
              <a:buFont typeface="Arial" pitchFamily="34" charset="0"/>
              <a:buChar char="•"/>
            </a:pPr>
            <a:r>
              <a:rPr lang="en-US" sz="1500" dirty="0" smtClean="0"/>
              <a:t>Represented by a teacher, father, doctor, priest</a:t>
            </a:r>
          </a:p>
          <a:p>
            <a:pPr lvl="2">
              <a:buFont typeface="Arial" pitchFamily="34" charset="0"/>
              <a:buChar char="•"/>
            </a:pPr>
            <a:r>
              <a:rPr lang="en-US" sz="1500" dirty="0" smtClean="0"/>
              <a:t>An  unknown authority figure</a:t>
            </a:r>
          </a:p>
          <a:p>
            <a:pPr lvl="2">
              <a:buFont typeface="Arial" pitchFamily="34" charset="0"/>
              <a:buChar char="•"/>
            </a:pPr>
            <a:r>
              <a:rPr lang="en-US" sz="1500" dirty="0" smtClean="0"/>
              <a:t>They appear in your dream to steer and guide you into the right direction.</a:t>
            </a:r>
            <a:endParaRPr lang="en-US" sz="1800" dirty="0" smtClean="0"/>
          </a:p>
          <a:p>
            <a:pPr lvl="1">
              <a:buFont typeface="Arial" pitchFamily="34" charset="0"/>
              <a:buChar char="•"/>
            </a:pPr>
            <a:r>
              <a:rPr lang="en-US" sz="1800" b="1" dirty="0" smtClean="0"/>
              <a:t>Mother- </a:t>
            </a:r>
            <a:r>
              <a:rPr lang="en-US" sz="1600" dirty="0" smtClean="0"/>
              <a:t>a nurturing identity</a:t>
            </a:r>
          </a:p>
          <a:p>
            <a:pPr lvl="2">
              <a:buFont typeface="Arial" pitchFamily="34" charset="0"/>
              <a:buChar char="•"/>
            </a:pPr>
            <a:r>
              <a:rPr lang="en-US" sz="1600" dirty="0" smtClean="0"/>
              <a:t>mother, grandmother</a:t>
            </a:r>
          </a:p>
          <a:p>
            <a:pPr lvl="2">
              <a:buFont typeface="Arial" pitchFamily="34" charset="0"/>
              <a:buChar char="•"/>
            </a:pPr>
            <a:r>
              <a:rPr lang="en-US" sz="1600" dirty="0" smtClean="0"/>
              <a:t>Any nurturing figure in your dream who gives you a positive and reassuring</a:t>
            </a:r>
          </a:p>
          <a:p>
            <a:pPr lvl="2">
              <a:buFont typeface="Arial" pitchFamily="34" charset="0"/>
              <a:buChar char="•"/>
            </a:pPr>
            <a:r>
              <a:rPr lang="en-US" sz="1600" dirty="0" smtClean="0"/>
              <a:t>A river of life</a:t>
            </a:r>
          </a:p>
          <a:p>
            <a:pPr lvl="1">
              <a:buFont typeface="Arial" pitchFamily="34" charset="0"/>
              <a:buChar char="•"/>
            </a:pPr>
            <a:r>
              <a:rPr lang="en-US" sz="1800" b="1" dirty="0" smtClean="0"/>
              <a:t>Trickster</a:t>
            </a:r>
            <a:r>
              <a:rPr lang="en-US" sz="1800" dirty="0" smtClean="0"/>
              <a:t> -plays jokes to keep you from taking yourself too seriously</a:t>
            </a:r>
          </a:p>
          <a:p>
            <a:pPr lvl="2"/>
            <a:r>
              <a:rPr lang="en-US" sz="1600" dirty="0" smtClean="0"/>
              <a:t>may appear in your dream when you have misjudge a situation. </a:t>
            </a:r>
          </a:p>
          <a:p>
            <a:pPr lvl="2"/>
            <a:r>
              <a:rPr lang="en-US" sz="1600" dirty="0" smtClean="0"/>
              <a:t>uncertain about a decision or about where you want to go in life.  </a:t>
            </a:r>
          </a:p>
          <a:p>
            <a:pPr lvl="2"/>
            <a:r>
              <a:rPr lang="en-US" sz="1600" dirty="0" smtClean="0"/>
              <a:t>makes you feel uncomfortable or embarrassed</a:t>
            </a:r>
          </a:p>
          <a:p>
            <a:pPr lvl="2"/>
            <a:r>
              <a:rPr lang="en-US" sz="1600" dirty="0" smtClean="0"/>
              <a:t>mocking you or exposing  you to your vulnerabilities</a:t>
            </a:r>
          </a:p>
          <a:p>
            <a:pPr lvl="2"/>
            <a:r>
              <a:rPr lang="en-US" sz="1600" dirty="0" smtClean="0"/>
              <a:t>take on subtle forms, sometimes even changing its shape</a:t>
            </a:r>
            <a:r>
              <a:rPr lang="en-US" sz="1800" dirty="0" smtClean="0"/>
              <a:t>.  </a:t>
            </a:r>
            <a:endParaRPr lang="en-US" sz="1800" b="1" dirty="0" smtClean="0"/>
          </a:p>
          <a:p>
            <a:pPr lvl="1">
              <a:buFont typeface="Arial" pitchFamily="34" charset="0"/>
              <a:buChar char="•"/>
            </a:pPr>
            <a:r>
              <a:rPr lang="en-US" sz="1800" b="1" dirty="0" smtClean="0"/>
              <a:t>Hero- </a:t>
            </a:r>
            <a:r>
              <a:rPr lang="en-US" sz="1600" dirty="0" smtClean="0"/>
              <a:t>the hero who lives inside you</a:t>
            </a:r>
            <a:endParaRPr lang="en-US" sz="1800" dirty="0" smtClean="0"/>
          </a:p>
          <a:p>
            <a:pPr lvl="1">
              <a:buFont typeface="Arial" pitchFamily="34" charset="0"/>
              <a:buChar char="•"/>
            </a:pPr>
            <a:endParaRPr lang="en-US" sz="1800" b="1" dirty="0"/>
          </a:p>
        </p:txBody>
      </p:sp>
      <p:pic>
        <p:nvPicPr>
          <p:cNvPr id="6" name="Picture 5" descr="harry potter.jpg"/>
          <p:cNvPicPr>
            <a:picLocks noChangeAspect="1"/>
          </p:cNvPicPr>
          <p:nvPr/>
        </p:nvPicPr>
        <p:blipFill>
          <a:blip r:embed="rId2" cstate="print"/>
          <a:srcRect l="6067" r="8090" b="20160"/>
          <a:stretch>
            <a:fillRect/>
          </a:stretch>
        </p:blipFill>
        <p:spPr>
          <a:xfrm>
            <a:off x="228600" y="4191000"/>
            <a:ext cx="1808272" cy="2362200"/>
          </a:xfrm>
          <a:prstGeom prst="rect">
            <a:avLst/>
          </a:prstGeom>
        </p:spPr>
      </p:pic>
    </p:spTree>
    <p:extLst>
      <p:ext uri="{BB962C8B-B14F-4D97-AF65-F5344CB8AC3E}">
        <p14:creationId xmlns:p14="http://schemas.microsoft.com/office/powerpoint/2010/main" val="30715154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spTree>
    <p:extLst>
      <p:ext uri="{BB962C8B-B14F-4D97-AF65-F5344CB8AC3E}">
        <p14:creationId xmlns:p14="http://schemas.microsoft.com/office/powerpoint/2010/main" val="6537650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1524000"/>
            <a:ext cx="6400800" cy="2286000"/>
          </a:xfrm>
        </p:spPr>
        <p:txBody>
          <a:bodyPr/>
          <a:lstStyle/>
          <a:p>
            <a:r>
              <a:rPr lang="en-US" dirty="0" smtClean="0">
                <a:solidFill>
                  <a:schemeClr val="accent6">
                    <a:lumMod val="75000"/>
                  </a:schemeClr>
                </a:solidFill>
              </a:rPr>
              <a:t>The collective unconscious</a:t>
            </a:r>
            <a:endParaRPr lang="en-US" dirty="0">
              <a:solidFill>
                <a:schemeClr val="accent6">
                  <a:lumMod val="75000"/>
                </a:schemeClr>
              </a:solidFill>
            </a:endParaRPr>
          </a:p>
        </p:txBody>
      </p:sp>
      <p:pic>
        <p:nvPicPr>
          <p:cNvPr id="9" name="Picture 8" descr="collollective brain.jpeg"/>
          <p:cNvPicPr>
            <a:picLocks noChangeAspect="1"/>
          </p:cNvPicPr>
          <p:nvPr/>
        </p:nvPicPr>
        <p:blipFill>
          <a:blip r:embed="rId2" cstate="print"/>
          <a:stretch>
            <a:fillRect/>
          </a:stretch>
        </p:blipFill>
        <p:spPr>
          <a:xfrm>
            <a:off x="4038600" y="3048000"/>
            <a:ext cx="1973580" cy="1478280"/>
          </a:xfrm>
          <a:prstGeom prst="rect">
            <a:avLst/>
          </a:prstGeom>
        </p:spPr>
      </p:pic>
      <p:sp>
        <p:nvSpPr>
          <p:cNvPr id="11" name="TextBox 10"/>
          <p:cNvSpPr txBox="1"/>
          <p:nvPr/>
        </p:nvSpPr>
        <p:spPr>
          <a:xfrm>
            <a:off x="1676400" y="457200"/>
            <a:ext cx="7239000" cy="523220"/>
          </a:xfrm>
          <a:prstGeom prst="rect">
            <a:avLst/>
          </a:prstGeom>
          <a:noFill/>
        </p:spPr>
        <p:txBody>
          <a:bodyPr wrap="square" rtlCol="0">
            <a:spAutoFit/>
          </a:bodyPr>
          <a:lstStyle/>
          <a:p>
            <a:endParaRPr lang="en-US" sz="1000" dirty="0" smtClean="0"/>
          </a:p>
          <a:p>
            <a:endParaRPr lang="en-US" dirty="0"/>
          </a:p>
        </p:txBody>
      </p:sp>
      <p:sp>
        <p:nvSpPr>
          <p:cNvPr id="12" name="Rectangle 11"/>
          <p:cNvSpPr/>
          <p:nvPr/>
        </p:nvSpPr>
        <p:spPr>
          <a:xfrm>
            <a:off x="2971800" y="6096000"/>
            <a:ext cx="5562600" cy="338554"/>
          </a:xfrm>
          <a:prstGeom prst="rect">
            <a:avLst/>
          </a:prstGeom>
        </p:spPr>
        <p:txBody>
          <a:bodyPr wrap="square">
            <a:spAutoFit/>
          </a:bodyPr>
          <a:lstStyle/>
          <a:p>
            <a:r>
              <a:rPr lang="en-US" sz="1600" dirty="0" smtClean="0"/>
              <a:t>Avatar:  a movie about the collective unconscious</a:t>
            </a:r>
          </a:p>
        </p:txBody>
      </p:sp>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304800"/>
            <a:ext cx="8229600" cy="609600"/>
          </a:xfrm>
        </p:spPr>
        <p:txBody>
          <a:bodyPr>
            <a:noAutofit/>
          </a:bodyPr>
          <a:lstStyle/>
          <a:p>
            <a:r>
              <a:rPr lang="en-US" sz="2400" b="1" dirty="0" smtClean="0">
                <a:solidFill>
                  <a:srgbClr val="002060"/>
                </a:solidFill>
              </a:rPr>
              <a:t>Jung’s  Dream Theory of Amplification</a:t>
            </a:r>
            <a:endParaRPr lang="en-US" sz="2400" b="1" dirty="0">
              <a:solidFill>
                <a:srgbClr val="002060"/>
              </a:solidFill>
            </a:endParaRPr>
          </a:p>
        </p:txBody>
      </p:sp>
      <p:sp>
        <p:nvSpPr>
          <p:cNvPr id="3" name="Content Placeholder 2"/>
          <p:cNvSpPr>
            <a:spLocks noGrp="1"/>
          </p:cNvSpPr>
          <p:nvPr>
            <p:ph idx="1"/>
          </p:nvPr>
        </p:nvSpPr>
        <p:spPr>
          <a:xfrm>
            <a:off x="950843" y="1219200"/>
            <a:ext cx="8229600" cy="5029200"/>
          </a:xfrm>
        </p:spPr>
        <p:txBody>
          <a:bodyPr>
            <a:normAutofit lnSpcReduction="10000"/>
          </a:bodyPr>
          <a:lstStyle/>
          <a:p>
            <a:r>
              <a:rPr lang="en-US" sz="1800" dirty="0" smtClean="0"/>
              <a:t>Freud uses association and looks for lots of them to find meaning- Jung is the opposite and uses </a:t>
            </a:r>
            <a:r>
              <a:rPr lang="en-US" sz="1800" u="sng" dirty="0" smtClean="0"/>
              <a:t>Amplification</a:t>
            </a:r>
            <a:r>
              <a:rPr lang="en-US" sz="1800" dirty="0" smtClean="0"/>
              <a:t>  - concentrate  on the image or action the way it is in the dream, and then  dig down and explore the </a:t>
            </a:r>
            <a:r>
              <a:rPr lang="en-US" sz="1800" u="sng" dirty="0" smtClean="0"/>
              <a:t>depth </a:t>
            </a:r>
            <a:r>
              <a:rPr lang="en-US" sz="1800" dirty="0" smtClean="0"/>
              <a:t> of it and the implications of that  (not the breadth)</a:t>
            </a:r>
          </a:p>
          <a:p>
            <a:endParaRPr lang="en-US" sz="1800" dirty="0" smtClean="0"/>
          </a:p>
          <a:p>
            <a:r>
              <a:rPr lang="en-US" sz="1800" dirty="0" smtClean="0"/>
              <a:t>Amplification involves the use of myth, history, and cultural parallels in order to clarify</a:t>
            </a:r>
          </a:p>
          <a:p>
            <a:endParaRPr lang="en-US" sz="1800" dirty="0" smtClean="0"/>
          </a:p>
          <a:p>
            <a:r>
              <a:rPr lang="en-US" sz="1800" dirty="0" smtClean="0"/>
              <a:t> “turn up the volume” to bring understanding, especially if it’s difficult</a:t>
            </a:r>
          </a:p>
          <a:p>
            <a:endParaRPr lang="en-US" sz="1800" dirty="0" smtClean="0"/>
          </a:p>
          <a:p>
            <a:r>
              <a:rPr lang="en-US" sz="1800" dirty="0" smtClean="0"/>
              <a:t>Connects the dreamer to answers/meaning greater than himself- to understand it beyond his own persona self</a:t>
            </a:r>
          </a:p>
          <a:p>
            <a:endParaRPr lang="en-US" sz="1800" dirty="0" smtClean="0"/>
          </a:p>
          <a:p>
            <a:r>
              <a:rPr lang="en-US" sz="1800" dirty="0" smtClean="0"/>
              <a:t>(There is some disagreement with the idea of connecting a person to those with similar problems because sometimes a person needs to heal himself and not connect to a greater conscious in the process. Others argue it makes the person feel much grander than he is)</a:t>
            </a:r>
          </a:p>
        </p:txBody>
      </p:sp>
    </p:spTree>
    <p:extLst>
      <p:ext uri="{BB962C8B-B14F-4D97-AF65-F5344CB8AC3E}">
        <p14:creationId xmlns:p14="http://schemas.microsoft.com/office/powerpoint/2010/main" val="34050768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8305800" cy="457200"/>
          </a:xfrm>
        </p:spPr>
        <p:txBody>
          <a:bodyPr>
            <a:noAutofit/>
          </a:bodyPr>
          <a:lstStyle/>
          <a:p>
            <a:pPr algn="ctr"/>
            <a:r>
              <a:rPr lang="en-US" sz="2400" dirty="0" smtClean="0">
                <a:solidFill>
                  <a:srgbClr val="002060"/>
                </a:solidFill>
              </a:rPr>
              <a:t>The house, as a metaphor</a:t>
            </a:r>
            <a:endParaRPr lang="en-US" sz="2400" dirty="0">
              <a:solidFill>
                <a:srgbClr val="002060"/>
              </a:solidFill>
            </a:endParaRPr>
          </a:p>
        </p:txBody>
      </p:sp>
      <p:sp>
        <p:nvSpPr>
          <p:cNvPr id="3" name="TextBox 2"/>
          <p:cNvSpPr txBox="1"/>
          <p:nvPr/>
        </p:nvSpPr>
        <p:spPr>
          <a:xfrm>
            <a:off x="1200645" y="1143000"/>
            <a:ext cx="7562355" cy="1477328"/>
          </a:xfrm>
          <a:prstGeom prst="rect">
            <a:avLst/>
          </a:prstGeom>
          <a:noFill/>
        </p:spPr>
        <p:txBody>
          <a:bodyPr wrap="square" rtlCol="0">
            <a:spAutoFit/>
          </a:bodyPr>
          <a:lstStyle/>
          <a:p>
            <a:r>
              <a:rPr lang="en-US" dirty="0" smtClean="0">
                <a:solidFill>
                  <a:srgbClr val="002060"/>
                </a:solidFill>
                <a:latin typeface="Times New Roman" pitchFamily="18" charset="0"/>
                <a:cs typeface="Times New Roman" pitchFamily="18" charset="0"/>
              </a:rPr>
              <a:t>Carl Jung’s dream theory evolved from one of his own dreams about his house;  he realized that the house is a metaphor for the person, his personality and his life </a:t>
            </a:r>
          </a:p>
          <a:p>
            <a:r>
              <a:rPr lang="en-US" dirty="0" smtClean="0">
                <a:solidFill>
                  <a:srgbClr val="002060"/>
                </a:solidFill>
                <a:latin typeface="Times New Roman" pitchFamily="18" charset="0"/>
                <a:cs typeface="Times New Roman" pitchFamily="18" charset="0"/>
              </a:rPr>
              <a:t>       -could be used as a framework to analyze dreams</a:t>
            </a:r>
          </a:p>
          <a:p>
            <a:r>
              <a:rPr lang="en-US" dirty="0" smtClean="0">
                <a:solidFill>
                  <a:srgbClr val="002060"/>
                </a:solidFill>
                <a:latin typeface="Times New Roman" pitchFamily="18" charset="0"/>
                <a:cs typeface="Times New Roman" pitchFamily="18" charset="0"/>
              </a:rPr>
              <a:t>       - -evolved to Analytical Psychology</a:t>
            </a:r>
            <a:endParaRPr lang="en-US" dirty="0">
              <a:solidFill>
                <a:srgbClr val="002060"/>
              </a:solidFill>
            </a:endParaRPr>
          </a:p>
        </p:txBody>
      </p:sp>
      <p:pic>
        <p:nvPicPr>
          <p:cNvPr id="4" name="Picture 3" descr="magritteh.jpg"/>
          <p:cNvPicPr>
            <a:picLocks noChangeAspect="1"/>
          </p:cNvPicPr>
          <p:nvPr/>
        </p:nvPicPr>
        <p:blipFill>
          <a:blip r:embed="rId2" cstate="print"/>
          <a:stretch>
            <a:fillRect/>
          </a:stretch>
        </p:blipFill>
        <p:spPr>
          <a:xfrm>
            <a:off x="5867399" y="3648956"/>
            <a:ext cx="1902445" cy="2590800"/>
          </a:xfrm>
          <a:prstGeom prst="rect">
            <a:avLst/>
          </a:prstGeom>
        </p:spPr>
      </p:pic>
      <p:pic>
        <p:nvPicPr>
          <p:cNvPr id="6" name="Picture 5" descr="images jung tornado.jpeg"/>
          <p:cNvPicPr>
            <a:picLocks noChangeAspect="1"/>
          </p:cNvPicPr>
          <p:nvPr/>
        </p:nvPicPr>
        <p:blipFill>
          <a:blip r:embed="rId3" cstate="print"/>
          <a:stretch>
            <a:fillRect/>
          </a:stretch>
        </p:blipFill>
        <p:spPr>
          <a:xfrm>
            <a:off x="1436204" y="2725626"/>
            <a:ext cx="2447672" cy="3352800"/>
          </a:xfrm>
          <a:prstGeom prst="rect">
            <a:avLst/>
          </a:prstGeom>
        </p:spPr>
      </p:pic>
      <p:sp>
        <p:nvSpPr>
          <p:cNvPr id="8" name="TextBox 7"/>
          <p:cNvSpPr txBox="1"/>
          <p:nvPr/>
        </p:nvSpPr>
        <p:spPr>
          <a:xfrm>
            <a:off x="1436204" y="6162261"/>
            <a:ext cx="3581400" cy="584775"/>
          </a:xfrm>
          <a:prstGeom prst="rect">
            <a:avLst/>
          </a:prstGeom>
          <a:noFill/>
        </p:spPr>
        <p:txBody>
          <a:bodyPr wrap="square" rtlCol="0">
            <a:spAutoFit/>
          </a:bodyPr>
          <a:lstStyle/>
          <a:p>
            <a:r>
              <a:rPr lang="en-US" sz="1600" dirty="0" smtClean="0">
                <a:solidFill>
                  <a:srgbClr val="002060"/>
                </a:solidFill>
              </a:rPr>
              <a:t>A whirlwind forming inside  a room</a:t>
            </a:r>
          </a:p>
          <a:p>
            <a:r>
              <a:rPr lang="en-US" sz="1600" dirty="0" smtClean="0">
                <a:solidFill>
                  <a:srgbClr val="002060"/>
                </a:solidFill>
              </a:rPr>
              <a:t>     &amp; inside Jung’s mind?</a:t>
            </a:r>
            <a:endParaRPr lang="en-US" sz="1600" dirty="0">
              <a:solidFill>
                <a:srgbClr val="002060"/>
              </a:solidFill>
            </a:endParaRPr>
          </a:p>
        </p:txBody>
      </p:sp>
      <p:sp>
        <p:nvSpPr>
          <p:cNvPr id="9" name="TextBox 8"/>
          <p:cNvSpPr txBox="1"/>
          <p:nvPr/>
        </p:nvSpPr>
        <p:spPr>
          <a:xfrm>
            <a:off x="5180322" y="2725626"/>
            <a:ext cx="3276600" cy="923330"/>
          </a:xfrm>
          <a:prstGeom prst="rect">
            <a:avLst/>
          </a:prstGeom>
          <a:noFill/>
        </p:spPr>
        <p:txBody>
          <a:bodyPr wrap="square" rtlCol="0">
            <a:spAutoFit/>
          </a:bodyPr>
          <a:lstStyle/>
          <a:p>
            <a:r>
              <a:rPr lang="en-US" dirty="0" smtClean="0">
                <a:solidFill>
                  <a:srgbClr val="002060"/>
                </a:solidFill>
              </a:rPr>
              <a:t>Rene Magritte:  a room with a view. Is that what our body is?</a:t>
            </a:r>
          </a:p>
          <a:p>
            <a:endParaRPr lang="en-US" dirty="0">
              <a:solidFill>
                <a:prstClr val="black"/>
              </a:solidFill>
            </a:endParaRPr>
          </a:p>
        </p:txBody>
      </p:sp>
    </p:spTree>
    <p:extLst>
      <p:ext uri="{BB962C8B-B14F-4D97-AF65-F5344CB8AC3E}">
        <p14:creationId xmlns:p14="http://schemas.microsoft.com/office/powerpoint/2010/main" val="9819943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04850"/>
            <a:ext cx="8229600" cy="209550"/>
          </a:xfrm>
        </p:spPr>
        <p:txBody>
          <a:bodyPr>
            <a:noAutofit/>
          </a:bodyPr>
          <a:lstStyle/>
          <a:p>
            <a:pPr algn="ctr"/>
            <a:r>
              <a:rPr lang="en-US" sz="2400" dirty="0" smtClean="0">
                <a:solidFill>
                  <a:srgbClr val="FFFF00"/>
                </a:solidFill>
              </a:rPr>
              <a:t>Carl Jung</a:t>
            </a:r>
            <a:br>
              <a:rPr lang="en-US" sz="2400" dirty="0" smtClean="0">
                <a:solidFill>
                  <a:srgbClr val="FFFF00"/>
                </a:solidFill>
              </a:rPr>
            </a:br>
            <a:r>
              <a:rPr lang="en-US" sz="2400" dirty="0" smtClean="0">
                <a:solidFill>
                  <a:srgbClr val="FFFF00"/>
                </a:solidFill>
              </a:rPr>
              <a:t>Dream Journal - extraordinaire</a:t>
            </a:r>
            <a:endParaRPr lang="en-US" sz="2400" dirty="0">
              <a:solidFill>
                <a:srgbClr val="FFFF00"/>
              </a:solidFill>
            </a:endParaRPr>
          </a:p>
        </p:txBody>
      </p:sp>
      <p:pic>
        <p:nvPicPr>
          <p:cNvPr id="4" name="Content Placeholder 3" descr="Jung.PEAxhRmEsSZf.jpg"/>
          <p:cNvPicPr>
            <a:picLocks noChangeAspect="1"/>
          </p:cNvPicPr>
          <p:nvPr/>
        </p:nvPicPr>
        <p:blipFill>
          <a:blip r:embed="rId3" cstate="print"/>
          <a:stretch>
            <a:fillRect/>
          </a:stretch>
        </p:blipFill>
        <p:spPr>
          <a:xfrm>
            <a:off x="1523999" y="1828800"/>
            <a:ext cx="5635925" cy="3733800"/>
          </a:xfrm>
          <a:prstGeom prst="rect">
            <a:avLst/>
          </a:prstGeom>
        </p:spPr>
      </p:pic>
    </p:spTree>
    <p:extLst>
      <p:ext uri="{BB962C8B-B14F-4D97-AF65-F5344CB8AC3E}">
        <p14:creationId xmlns:p14="http://schemas.microsoft.com/office/powerpoint/2010/main" val="386775794"/>
      </p:ext>
    </p:extLst>
  </p:cSld>
  <p:clrMapOvr>
    <a:masterClrMapping/>
  </p:clrMapOvr>
  <p:transition spd="med">
    <p:wipe dir="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00"/>
            </a:gs>
            <a:gs pos="20000">
              <a:srgbClr val="000040"/>
            </a:gs>
            <a:gs pos="50000">
              <a:srgbClr val="400040"/>
            </a:gs>
            <a:gs pos="75000">
              <a:srgbClr val="8F0040"/>
            </a:gs>
            <a:gs pos="89999">
              <a:srgbClr val="F27300"/>
            </a:gs>
            <a:gs pos="100000">
              <a:srgbClr val="FFBF00"/>
            </a:gs>
          </a:gsLst>
          <a:lin ang="13500000" scaled="1"/>
          <a:tileRect/>
        </a:gradFill>
        <a:effectLst/>
      </p:bgPr>
    </p:bg>
    <p:spTree>
      <p:nvGrpSpPr>
        <p:cNvPr id="1" name=""/>
        <p:cNvGrpSpPr/>
        <p:nvPr/>
      </p:nvGrpSpPr>
      <p:grpSpPr>
        <a:xfrm>
          <a:off x="0" y="0"/>
          <a:ext cx="0" cy="0"/>
          <a:chOff x="0" y="0"/>
          <a:chExt cx="0" cy="0"/>
        </a:xfrm>
      </p:grpSpPr>
      <p:pic>
        <p:nvPicPr>
          <p:cNvPr id="4" name="Content Placeholder 5" descr="jung starburst and man.jpeg"/>
          <p:cNvPicPr>
            <a:picLocks noChangeAspect="1"/>
          </p:cNvPicPr>
          <p:nvPr/>
        </p:nvPicPr>
        <p:blipFill>
          <a:blip r:embed="rId2" cstate="print"/>
          <a:srcRect l="4948" t="3692" r="4948" b="3692"/>
          <a:stretch>
            <a:fillRect/>
          </a:stretch>
        </p:blipFill>
        <p:spPr>
          <a:xfrm>
            <a:off x="2606675" y="144799"/>
            <a:ext cx="4763854" cy="6560801"/>
          </a:xfrm>
          <a:prstGeom prst="rect">
            <a:avLst/>
          </a:prstGeom>
        </p:spPr>
      </p:pic>
      <p:sp>
        <p:nvSpPr>
          <p:cNvPr id="3" name="TextBox 2"/>
          <p:cNvSpPr txBox="1"/>
          <p:nvPr/>
        </p:nvSpPr>
        <p:spPr>
          <a:xfrm>
            <a:off x="76200" y="914400"/>
            <a:ext cx="2514600" cy="646331"/>
          </a:xfrm>
          <a:prstGeom prst="rect">
            <a:avLst/>
          </a:prstGeom>
          <a:noFill/>
        </p:spPr>
        <p:txBody>
          <a:bodyPr wrap="square" rtlCol="0">
            <a:spAutoFit/>
          </a:bodyPr>
          <a:lstStyle/>
          <a:p>
            <a:r>
              <a:rPr lang="en-US" dirty="0" smtClean="0">
                <a:solidFill>
                  <a:prstClr val="black"/>
                </a:solidFill>
              </a:rPr>
              <a:t>A dragon</a:t>
            </a:r>
          </a:p>
          <a:p>
            <a:r>
              <a:rPr lang="en-US" dirty="0" smtClean="0">
                <a:solidFill>
                  <a:prstClr val="black"/>
                </a:solidFill>
              </a:rPr>
              <a:t>A burst of light</a:t>
            </a:r>
            <a:endParaRPr lang="en-US" dirty="0">
              <a:solidFill>
                <a:prstClr val="black"/>
              </a:solidFill>
            </a:endParaRPr>
          </a:p>
        </p:txBody>
      </p:sp>
    </p:spTree>
    <p:extLst>
      <p:ext uri="{BB962C8B-B14F-4D97-AF65-F5344CB8AC3E}">
        <p14:creationId xmlns:p14="http://schemas.microsoft.com/office/powerpoint/2010/main" val="1894786879"/>
      </p:ext>
    </p:extLst>
  </p:cSld>
  <p:clrMapOvr>
    <a:masterClrMapping/>
  </p:clrMapOvr>
  <p:transition spd="med">
    <p:wipe dir="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39999">
              <a:srgbClr val="0A128C"/>
            </a:gs>
            <a:gs pos="70000">
              <a:srgbClr val="181CC7"/>
            </a:gs>
            <a:gs pos="88000">
              <a:srgbClr val="7005D4"/>
            </a:gs>
            <a:gs pos="100000">
              <a:srgbClr val="8C3D91"/>
            </a:gs>
          </a:gsLst>
          <a:lin ang="18900000" scaled="0"/>
        </a:gradFill>
        <a:effectLst/>
      </p:bgPr>
    </p:bg>
    <p:spTree>
      <p:nvGrpSpPr>
        <p:cNvPr id="1" name=""/>
        <p:cNvGrpSpPr/>
        <p:nvPr/>
      </p:nvGrpSpPr>
      <p:grpSpPr>
        <a:xfrm>
          <a:off x="0" y="0"/>
          <a:ext cx="0" cy="0"/>
          <a:chOff x="0" y="0"/>
          <a:chExt cx="0" cy="0"/>
        </a:xfrm>
      </p:grpSpPr>
      <p:pic>
        <p:nvPicPr>
          <p:cNvPr id="2" name="Picture 1" descr="carl jung medalllion.jpg"/>
          <p:cNvPicPr>
            <a:picLocks noChangeAspect="1"/>
          </p:cNvPicPr>
          <p:nvPr/>
        </p:nvPicPr>
        <p:blipFill>
          <a:blip r:embed="rId2" cstate="print"/>
          <a:stretch>
            <a:fillRect/>
          </a:stretch>
        </p:blipFill>
        <p:spPr>
          <a:xfrm>
            <a:off x="2895600" y="533400"/>
            <a:ext cx="5867400" cy="5941671"/>
          </a:xfrm>
          <a:prstGeom prst="rect">
            <a:avLst/>
          </a:prstGeom>
        </p:spPr>
      </p:pic>
      <p:sp>
        <p:nvSpPr>
          <p:cNvPr id="3" name="TextBox 2"/>
          <p:cNvSpPr txBox="1"/>
          <p:nvPr/>
        </p:nvSpPr>
        <p:spPr>
          <a:xfrm>
            <a:off x="152400" y="1143001"/>
            <a:ext cx="2209800" cy="1754326"/>
          </a:xfrm>
          <a:prstGeom prst="rect">
            <a:avLst/>
          </a:prstGeom>
          <a:noFill/>
        </p:spPr>
        <p:txBody>
          <a:bodyPr wrap="square" rtlCol="0">
            <a:spAutoFit/>
          </a:bodyPr>
          <a:lstStyle/>
          <a:p>
            <a:r>
              <a:rPr lang="en-US" dirty="0" smtClean="0">
                <a:solidFill>
                  <a:prstClr val="white">
                    <a:lumMod val="65000"/>
                  </a:prstClr>
                </a:solidFill>
              </a:rPr>
              <a:t>Jung drew many of these Mandala, starting in 1917 when he was treating British POWS </a:t>
            </a:r>
            <a:endParaRPr lang="en-US" dirty="0">
              <a:solidFill>
                <a:prstClr val="white">
                  <a:lumMod val="65000"/>
                </a:prstClr>
              </a:solidFill>
            </a:endParaRPr>
          </a:p>
        </p:txBody>
      </p:sp>
    </p:spTree>
    <p:extLst>
      <p:ext uri="{BB962C8B-B14F-4D97-AF65-F5344CB8AC3E}">
        <p14:creationId xmlns:p14="http://schemas.microsoft.com/office/powerpoint/2010/main" val="4137016745"/>
      </p:ext>
    </p:extLst>
  </p:cSld>
  <p:clrMapOvr>
    <a:masterClrMapping/>
  </p:clrMapOvr>
  <p:transition spd="med">
    <p:wipe dir="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5.jpeg"/></Relationships>
</file>

<file path=ppt/theme/_rels/theme13.xml.rels><?xml version="1.0" encoding="UTF-8" standalone="yes"?>
<Relationships xmlns="http://schemas.openxmlformats.org/package/2006/relationships"><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1" Type="http://schemas.openxmlformats.org/officeDocument/2006/relationships/image" Target="../media/image1.jpeg"/></Relationships>
</file>

<file path=ppt/theme/_rels/theme15.xml.rels><?xml version="1.0" encoding="UTF-8" standalone="yes"?>
<Relationships xmlns="http://schemas.openxmlformats.org/package/2006/relationships"><Relationship Id="rId1" Type="http://schemas.openxmlformats.org/officeDocument/2006/relationships/image" Target="../media/image5.jpeg"/></Relationships>
</file>

<file path=ppt/theme/_rels/theme16.xml.rels><?xml version="1.0" encoding="UTF-8" standalone="yes"?>
<Relationships xmlns="http://schemas.openxmlformats.org/package/2006/relationships"><Relationship Id="rId1" Type="http://schemas.openxmlformats.org/officeDocument/2006/relationships/image" Target="../media/image5.jpeg"/></Relationships>
</file>

<file path=ppt/theme/_rels/theme17.xml.rels><?xml version="1.0" encoding="UTF-8" standalone="yes"?>
<Relationships xmlns="http://schemas.openxmlformats.org/package/2006/relationships"><Relationship Id="rId1" Type="http://schemas.openxmlformats.org/officeDocument/2006/relationships/image" Target="../media/image5.jpeg"/></Relationships>
</file>

<file path=ppt/theme/_rels/theme18.xml.rels><?xml version="1.0" encoding="UTF-8" standalone="yes"?>
<Relationships xmlns="http://schemas.openxmlformats.org/package/2006/relationships"><Relationship Id="rId1" Type="http://schemas.openxmlformats.org/officeDocument/2006/relationships/image" Target="../media/image5.jpeg"/></Relationships>
</file>

<file path=ppt/theme/_rels/theme19.xml.rels><?xml version="1.0" encoding="UTF-8" standalone="yes"?>
<Relationships xmlns="http://schemas.openxmlformats.org/package/2006/relationships"><Relationship Id="rId1" Type="http://schemas.openxmlformats.org/officeDocument/2006/relationships/image" Target="../media/image5.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20.xml.rels><?xml version="1.0" encoding="UTF-8" standalone="yes"?>
<Relationships xmlns="http://schemas.openxmlformats.org/package/2006/relationships"><Relationship Id="rId1" Type="http://schemas.openxmlformats.org/officeDocument/2006/relationships/image" Target="../media/image5.jpeg"/></Relationships>
</file>

<file path=ppt/theme/_rels/theme21.xml.rels><?xml version="1.0" encoding="UTF-8" standalone="yes"?>
<Relationships xmlns="http://schemas.openxmlformats.org/package/2006/relationships"><Relationship Id="rId1" Type="http://schemas.openxmlformats.org/officeDocument/2006/relationships/image" Target="../media/image5.jpeg"/></Relationships>
</file>

<file path=ppt/theme/_rels/theme22.xml.rels><?xml version="1.0" encoding="UTF-8" standalone="yes"?>
<Relationships xmlns="http://schemas.openxmlformats.org/package/2006/relationships"><Relationship Id="rId1" Type="http://schemas.openxmlformats.org/officeDocument/2006/relationships/image" Target="../media/image5.jpeg"/></Relationships>
</file>

<file path=ppt/theme/_rels/theme23.xml.rels><?xml version="1.0" encoding="UTF-8" standalone="yes"?>
<Relationships xmlns="http://schemas.openxmlformats.org/package/2006/relationships"><Relationship Id="rId1" Type="http://schemas.openxmlformats.org/officeDocument/2006/relationships/image" Target="../media/image5.jpeg"/></Relationships>
</file>

<file path=ppt/theme/_rels/theme24.xml.rels><?xml version="1.0" encoding="UTF-8" standalone="yes"?>
<Relationships xmlns="http://schemas.openxmlformats.org/package/2006/relationships"><Relationship Id="rId1" Type="http://schemas.openxmlformats.org/officeDocument/2006/relationships/image" Target="../media/image5.jpeg"/></Relationships>
</file>

<file path=ppt/theme/_rels/theme25.xml.rels><?xml version="1.0" encoding="UTF-8" standalone="yes"?>
<Relationships xmlns="http://schemas.openxmlformats.org/package/2006/relationships"><Relationship Id="rId1" Type="http://schemas.openxmlformats.org/officeDocument/2006/relationships/image" Target="../media/image5.jpeg"/></Relationships>
</file>

<file path=ppt/theme/_rels/theme26.xml.rels><?xml version="1.0" encoding="UTF-8" standalone="yes"?>
<Relationships xmlns="http://schemas.openxmlformats.org/package/2006/relationships"><Relationship Id="rId1" Type="http://schemas.openxmlformats.org/officeDocument/2006/relationships/image" Target="../media/image5.jpeg"/></Relationships>
</file>

<file path=ppt/theme/_rels/theme27.xml.rels><?xml version="1.0" encoding="UTF-8" standalone="yes"?>
<Relationships xmlns="http://schemas.openxmlformats.org/package/2006/relationships"><Relationship Id="rId1" Type="http://schemas.openxmlformats.org/officeDocument/2006/relationships/image" Target="../media/image5.jpeg"/></Relationships>
</file>

<file path=ppt/theme/_rels/theme28.xml.rels><?xml version="1.0" encoding="UTF-8" standalone="yes"?>
<Relationships xmlns="http://schemas.openxmlformats.org/package/2006/relationships"><Relationship Id="rId1" Type="http://schemas.openxmlformats.org/officeDocument/2006/relationships/image" Target="../media/image5.jpeg"/></Relationships>
</file>

<file path=ppt/theme/_rels/theme29.xml.rels><?xml version="1.0" encoding="UTF-8" standalone="yes"?>
<Relationships xmlns="http://schemas.openxmlformats.org/package/2006/relationships"><Relationship Id="rId1" Type="http://schemas.openxmlformats.org/officeDocument/2006/relationships/image" Target="../media/image5.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30.xml.rels><?xml version="1.0" encoding="UTF-8" standalone="yes"?>
<Relationships xmlns="http://schemas.openxmlformats.org/package/2006/relationships"><Relationship Id="rId1" Type="http://schemas.openxmlformats.org/officeDocument/2006/relationships/image" Target="../media/image5.jpeg"/></Relationships>
</file>

<file path=ppt/theme/_rels/theme31.xml.rels><?xml version="1.0" encoding="UTF-8" standalone="yes"?>
<Relationships xmlns="http://schemas.openxmlformats.org/package/2006/relationships"><Relationship Id="rId1" Type="http://schemas.openxmlformats.org/officeDocument/2006/relationships/image" Target="../media/image5.jpeg"/></Relationships>
</file>

<file path=ppt/theme/_rels/theme32.xml.rels><?xml version="1.0" encoding="UTF-8" standalone="yes"?>
<Relationships xmlns="http://schemas.openxmlformats.org/package/2006/relationships"><Relationship Id="rId1" Type="http://schemas.openxmlformats.org/officeDocument/2006/relationships/image" Target="../media/image5.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5.jpeg"/></Relationships>
</file>

<file path=ppt/theme/_rels/theme6.xml.rels><?xml version="1.0" encoding="UTF-8" standalone="yes"?>
<Relationships xmlns="http://schemas.openxmlformats.org/package/2006/relationships"><Relationship Id="rId1" Type="http://schemas.openxmlformats.org/officeDocument/2006/relationships/image" Target="../media/image5.jpeg"/></Relationships>
</file>

<file path=ppt/theme/_rels/theme7.xml.rels><?xml version="1.0" encoding="UTF-8" standalone="yes"?>
<Relationships xmlns="http://schemas.openxmlformats.org/package/2006/relationships"><Relationship Id="rId1" Type="http://schemas.openxmlformats.org/officeDocument/2006/relationships/image" Target="../media/image5.jpeg"/></Relationships>
</file>

<file path=ppt/theme/_rels/theme8.xml.rels><?xml version="1.0" encoding="UTF-8" standalone="yes"?>
<Relationships xmlns="http://schemas.openxmlformats.org/package/2006/relationships"><Relationship Id="rId1" Type="http://schemas.openxmlformats.org/officeDocument/2006/relationships/image" Target="../media/image5.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10.xml><?xml version="1.0" encoding="utf-8"?>
<a:theme xmlns:a="http://schemas.openxmlformats.org/drawingml/2006/main" name="5_Solstic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11.xml><?xml version="1.0" encoding="utf-8"?>
<a:theme xmlns:a="http://schemas.openxmlformats.org/drawingml/2006/main" name="6_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12.xml><?xml version="1.0" encoding="utf-8"?>
<a:theme xmlns:a="http://schemas.openxmlformats.org/drawingml/2006/main" name="4_Flow">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3.xml><?xml version="1.0" encoding="utf-8"?>
<a:theme xmlns:a="http://schemas.openxmlformats.org/drawingml/2006/main" name="7_Solstic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14.xml><?xml version="1.0" encoding="utf-8"?>
<a:theme xmlns:a="http://schemas.openxmlformats.org/drawingml/2006/main" name="3_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15.xml><?xml version="1.0" encoding="utf-8"?>
<a:theme xmlns:a="http://schemas.openxmlformats.org/drawingml/2006/main" name="5_Flow">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6.xml><?xml version="1.0" encoding="utf-8"?>
<a:theme xmlns:a="http://schemas.openxmlformats.org/drawingml/2006/main" name="6_Flow">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7.xml><?xml version="1.0" encoding="utf-8"?>
<a:theme xmlns:a="http://schemas.openxmlformats.org/drawingml/2006/main" name="7_Flow">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8.xml><?xml version="1.0" encoding="utf-8"?>
<a:theme xmlns:a="http://schemas.openxmlformats.org/drawingml/2006/main" name="8_Flow">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9.xml><?xml version="1.0" encoding="utf-8"?>
<a:theme xmlns:a="http://schemas.openxmlformats.org/drawingml/2006/main" name="9_Flow">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0.xml><?xml version="1.0" encoding="utf-8"?>
<a:theme xmlns:a="http://schemas.openxmlformats.org/drawingml/2006/main" name="10_Flow">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1.xml><?xml version="1.0" encoding="utf-8"?>
<a:theme xmlns:a="http://schemas.openxmlformats.org/drawingml/2006/main" name="11_Flow">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2.xml><?xml version="1.0" encoding="utf-8"?>
<a:theme xmlns:a="http://schemas.openxmlformats.org/drawingml/2006/main" name="12_Flow">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3.xml><?xml version="1.0" encoding="utf-8"?>
<a:theme xmlns:a="http://schemas.openxmlformats.org/drawingml/2006/main" name="13_Flow">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4.xml><?xml version="1.0" encoding="utf-8"?>
<a:theme xmlns:a="http://schemas.openxmlformats.org/drawingml/2006/main" name="14_Flow">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5.xml><?xml version="1.0" encoding="utf-8"?>
<a:theme xmlns:a="http://schemas.openxmlformats.org/drawingml/2006/main" name="15_Flow">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6.xml><?xml version="1.0" encoding="utf-8"?>
<a:theme xmlns:a="http://schemas.openxmlformats.org/drawingml/2006/main" name="16_Flow">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7.xml><?xml version="1.0" encoding="utf-8"?>
<a:theme xmlns:a="http://schemas.openxmlformats.org/drawingml/2006/main" name="17_Flow">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8.xml><?xml version="1.0" encoding="utf-8"?>
<a:theme xmlns:a="http://schemas.openxmlformats.org/drawingml/2006/main" name="18_Flow">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9.xml><?xml version="1.0" encoding="utf-8"?>
<a:theme xmlns:a="http://schemas.openxmlformats.org/drawingml/2006/main" name="19_Flow">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1_Solstic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30.xml><?xml version="1.0" encoding="utf-8"?>
<a:theme xmlns:a="http://schemas.openxmlformats.org/drawingml/2006/main" name="21_Flow">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1.xml><?xml version="1.0" encoding="utf-8"?>
<a:theme xmlns:a="http://schemas.openxmlformats.org/drawingml/2006/main" name="23_Flow">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2.xml><?xml version="1.0" encoding="utf-8"?>
<a:theme xmlns:a="http://schemas.openxmlformats.org/drawingml/2006/main" name="22_Flow">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Solst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5.xml><?xml version="1.0" encoding="utf-8"?>
<a:theme xmlns:a="http://schemas.openxmlformats.org/drawingml/2006/main" name="Flow">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6.xml><?xml version="1.0" encoding="utf-8"?>
<a:theme xmlns:a="http://schemas.openxmlformats.org/drawingml/2006/main" name="1_Flow">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7.xml><?xml version="1.0" encoding="utf-8"?>
<a:theme xmlns:a="http://schemas.openxmlformats.org/drawingml/2006/main" name="2_Flow">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8.xml><?xml version="1.0" encoding="utf-8"?>
<a:theme xmlns:a="http://schemas.openxmlformats.org/drawingml/2006/main" name="3_Flow">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9.xml><?xml version="1.0" encoding="utf-8"?>
<a:theme xmlns:a="http://schemas.openxmlformats.org/drawingml/2006/main" name="4_Solstic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4638</TotalTime>
  <Words>5976</Words>
  <Application>Microsoft Office PowerPoint</Application>
  <PresentationFormat>On-screen Show (4:3)</PresentationFormat>
  <Paragraphs>1157</Paragraphs>
  <Slides>117</Slides>
  <Notes>22</Notes>
  <HiddenSlides>2</HiddenSlides>
  <MMClips>0</MMClips>
  <ScaleCrop>false</ScaleCrop>
  <HeadingPairs>
    <vt:vector size="6" baseType="variant">
      <vt:variant>
        <vt:lpstr>Fonts Used</vt:lpstr>
      </vt:variant>
      <vt:variant>
        <vt:i4>17</vt:i4>
      </vt:variant>
      <vt:variant>
        <vt:lpstr>Theme</vt:lpstr>
      </vt:variant>
      <vt:variant>
        <vt:i4>32</vt:i4>
      </vt:variant>
      <vt:variant>
        <vt:lpstr>Slide Titles</vt:lpstr>
      </vt:variant>
      <vt:variant>
        <vt:i4>117</vt:i4>
      </vt:variant>
    </vt:vector>
  </HeadingPairs>
  <TitlesOfParts>
    <vt:vector size="166" baseType="lpstr">
      <vt:lpstr>Algerian</vt:lpstr>
      <vt:lpstr>Arial</vt:lpstr>
      <vt:lpstr>Bauhaus 93</vt:lpstr>
      <vt:lpstr>Blippo Light SF</vt:lpstr>
      <vt:lpstr>Broadway</vt:lpstr>
      <vt:lpstr>Calibri</vt:lpstr>
      <vt:lpstr>Calibri Light</vt:lpstr>
      <vt:lpstr>Constantia</vt:lpstr>
      <vt:lpstr>Felix Titling</vt:lpstr>
      <vt:lpstr>Gill Sans MT</vt:lpstr>
      <vt:lpstr>Imprint MT Shadow</vt:lpstr>
      <vt:lpstr>Lucida Handwriting</vt:lpstr>
      <vt:lpstr>Perpetua Titling MT</vt:lpstr>
      <vt:lpstr>Times New Roman</vt:lpstr>
      <vt:lpstr>Verdana</vt:lpstr>
      <vt:lpstr>Wingdings</vt:lpstr>
      <vt:lpstr>Wingdings 2</vt:lpstr>
      <vt:lpstr>Solstice</vt:lpstr>
      <vt:lpstr>Celestial</vt:lpstr>
      <vt:lpstr>1_Solstice</vt:lpstr>
      <vt:lpstr>2_Solstice</vt:lpstr>
      <vt:lpstr>Flow</vt:lpstr>
      <vt:lpstr>1_Flow</vt:lpstr>
      <vt:lpstr>2_Flow</vt:lpstr>
      <vt:lpstr>3_Flow</vt:lpstr>
      <vt:lpstr>4_Solstice</vt:lpstr>
      <vt:lpstr>5_Solstice</vt:lpstr>
      <vt:lpstr>6_Solstice</vt:lpstr>
      <vt:lpstr>4_Flow</vt:lpstr>
      <vt:lpstr>7_Solstice</vt:lpstr>
      <vt:lpstr>3_Solstice</vt:lpstr>
      <vt:lpstr>5_Flow</vt:lpstr>
      <vt:lpstr>6_Flow</vt:lpstr>
      <vt:lpstr>7_Flow</vt:lpstr>
      <vt:lpstr>8_Flow</vt:lpstr>
      <vt:lpstr>9_Flow</vt:lpstr>
      <vt:lpstr>10_Flow</vt:lpstr>
      <vt:lpstr>11_Flow</vt:lpstr>
      <vt:lpstr>12_Flow</vt:lpstr>
      <vt:lpstr>13_Flow</vt:lpstr>
      <vt:lpstr>14_Flow</vt:lpstr>
      <vt:lpstr>15_Flow</vt:lpstr>
      <vt:lpstr>16_Flow</vt:lpstr>
      <vt:lpstr>17_Flow</vt:lpstr>
      <vt:lpstr>18_Flow</vt:lpstr>
      <vt:lpstr>19_Flow</vt:lpstr>
      <vt:lpstr>21_Flow</vt:lpstr>
      <vt:lpstr>23_Flow</vt:lpstr>
      <vt:lpstr>22_Flow</vt:lpstr>
      <vt:lpstr>Dreams, Dreaming and the Subconscious </vt:lpstr>
      <vt:lpstr>PowerPoint Presentation</vt:lpstr>
      <vt:lpstr>PowerPoint Presentation</vt:lpstr>
      <vt:lpstr>  Confabulation:  Psychology To fill in gaps in one's memory with fabrications that one believes to be facts.</vt:lpstr>
      <vt:lpstr>PowerPoint Presentation</vt:lpstr>
      <vt:lpstr> </vt:lpstr>
      <vt:lpstr>The Three Pound Universe</vt:lpstr>
      <vt:lpstr>Minds, Brain,  and Machine</vt:lpstr>
      <vt:lpstr>PowerPoint Presentation</vt:lpstr>
      <vt:lpstr>PowerPoint Presentation</vt:lpstr>
      <vt:lpstr>If a tree falls in your dream,        why does it make a sound?</vt:lpstr>
      <vt:lpstr> Memory </vt:lpstr>
      <vt:lpstr>Memory </vt:lpstr>
      <vt:lpstr>EXPLICIT MEMORY:</vt:lpstr>
      <vt:lpstr>Long Term: IMPLICIT MEMORY </vt:lpstr>
      <vt:lpstr>Dreams include memories</vt:lpstr>
      <vt:lpstr>How experiences of your day  are incorporated into dreams </vt:lpstr>
      <vt:lpstr>PowerPoint Presentation</vt:lpstr>
      <vt:lpstr>Why Sleep? </vt:lpstr>
      <vt:lpstr> The Neuroscience of Dreams according to Hobson </vt:lpstr>
      <vt:lpstr>Allan Hobson   Activation synthesis </vt:lpstr>
      <vt:lpstr>   Dreams are a Cognitive Process </vt:lpstr>
      <vt:lpstr>Henri Rousseau, The Dream Rousseau never went to Africa, but at the time, travel books were very popular and widely read, not unlike we watch tv today as entertainment. </vt:lpstr>
      <vt:lpstr>PowerPoint Presentation</vt:lpstr>
      <vt:lpstr>Why are dreams weird?</vt:lpstr>
      <vt:lpstr>changes while we sleep </vt:lpstr>
      <vt:lpstr>Sleep</vt:lpstr>
      <vt:lpstr>Chemicals and Sleep</vt:lpstr>
      <vt:lpstr>The Chemicals of Sleep… or not</vt:lpstr>
      <vt:lpstr>Stages of sleep: Non-REM</vt:lpstr>
      <vt:lpstr>Stages of sleep: REM</vt:lpstr>
      <vt:lpstr>REM SLEEP     (Stages of sleep, continued)</vt:lpstr>
      <vt:lpstr>What IS activated during REM ?</vt:lpstr>
      <vt:lpstr>REM: what is Not activated</vt:lpstr>
      <vt:lpstr>What is activated during REM sleep?</vt:lpstr>
      <vt:lpstr>Neurological Influence on Dreams</vt:lpstr>
      <vt:lpstr>thalamus</vt:lpstr>
      <vt:lpstr>PowerPoint Presentation</vt:lpstr>
      <vt:lpstr>PowerPoint Presentation</vt:lpstr>
      <vt:lpstr>PowerPoint Presentation</vt:lpstr>
      <vt:lpstr>PowerPoint Presentation</vt:lpstr>
      <vt:lpstr>Dreams focus:</vt:lpstr>
      <vt:lpstr> Man Searches for Meaning  </vt:lpstr>
      <vt:lpstr>       Calvin Hall:    Dreams are a cognitive process               </vt:lpstr>
      <vt:lpstr>       Calvin Hall:    Dreams are a cognitive process               </vt:lpstr>
      <vt:lpstr>       Calvin Hall:                 </vt:lpstr>
      <vt:lpstr>PowerPoint Presentation</vt:lpstr>
      <vt:lpstr>Alfred Adler  Founder of Depth Psychology w/ Freud and Jung</vt:lpstr>
      <vt:lpstr>PowerPoint Presentation</vt:lpstr>
      <vt:lpstr>  Confabulation:  Psychology To fill in gaps in one's memory with fabrications that one believes to be facts.</vt:lpstr>
      <vt:lpstr>PowerPoint Presentation</vt:lpstr>
      <vt:lpstr>PowerPoint Presentation</vt:lpstr>
      <vt:lpstr>PowerPoint Presentation</vt:lpstr>
      <vt:lpstr>Sigmund Freud</vt:lpstr>
      <vt:lpstr>   Sigmund Freud:  Unmasking the action  </vt:lpstr>
      <vt:lpstr>PowerPoint Presentation</vt:lpstr>
      <vt:lpstr>Magritte: “Golconda”</vt:lpstr>
      <vt:lpstr>Magritte  Castle in the Pyrenees</vt:lpstr>
      <vt:lpstr>PowerPoint Presentation</vt:lpstr>
      <vt:lpstr>Projection</vt:lpstr>
      <vt:lpstr>PowerPoint Presentation</vt:lpstr>
      <vt:lpstr> </vt:lpstr>
      <vt:lpstr>Deja Vu</vt:lpstr>
      <vt:lpstr>Schrodinger’s Cat</vt:lpstr>
      <vt:lpstr>superposition</vt:lpstr>
      <vt:lpstr>PowerPoint Presentation</vt:lpstr>
      <vt:lpstr>Are you a dreamer?</vt:lpstr>
      <vt:lpstr>PowerPoint Presentation</vt:lpstr>
      <vt:lpstr>Pauli Effect, and the  Pauli Principle</vt:lpstr>
      <vt:lpstr>I Have a Dream</vt:lpstr>
      <vt:lpstr>Fantasy Visions Hallucinations</vt:lpstr>
      <vt:lpstr>River of Dreams</vt:lpstr>
      <vt:lpstr>PowerPoint Presentation</vt:lpstr>
      <vt:lpstr>Schrodinger’s Cat Quantum Theory of Superposition</vt:lpstr>
      <vt:lpstr>Visions</vt:lpstr>
      <vt:lpstr>SYCHRONICITY </vt:lpstr>
      <vt:lpstr>Theory (#3 of 6)  Francis Crick:  Dreaming is Like Defragmenting Your Hard Drive</vt:lpstr>
      <vt:lpstr>Theory  (#2 of 6) Matt Wilson,  MIT Center for Learning and Memory Dreams Create Wisdom</vt:lpstr>
      <vt:lpstr>Theory #4 Ernest Hartmann:   Tufts University Dreams are Like Psychotherapy</vt:lpstr>
      <vt:lpstr>Theory #5:  Absence of Theory</vt:lpstr>
      <vt:lpstr>Theory #1 of 6 Antti  Revonsuo:  The Evolutionary Theory:    We Dream to Practice Responses to Threatening Situations</vt:lpstr>
      <vt:lpstr>How to remember your dreams</vt:lpstr>
      <vt:lpstr>How to lucid dream</vt:lpstr>
      <vt:lpstr>How to lucid dream, continued</vt:lpstr>
      <vt:lpstr>Steps to Improve Lucid Dreaming </vt:lpstr>
      <vt:lpstr>Four universal symbols: (archetypical) </vt:lpstr>
      <vt:lpstr>Carl Jung</vt:lpstr>
      <vt:lpstr> </vt:lpstr>
      <vt:lpstr>Collective unconscious  </vt:lpstr>
      <vt:lpstr>Common  &amp; Universal  Themes of Dreams:  </vt:lpstr>
      <vt:lpstr>PowerPoint Presentation</vt:lpstr>
      <vt:lpstr>Archetypes, cont. </vt:lpstr>
      <vt:lpstr>PowerPoint Presentation</vt:lpstr>
      <vt:lpstr>The collective unconscious</vt:lpstr>
      <vt:lpstr>Jung’s  Dream Theory of Amplification</vt:lpstr>
      <vt:lpstr>The house, as a metaphor</vt:lpstr>
      <vt:lpstr>Carl Jung Dream Journal - extraordinaire</vt:lpstr>
      <vt:lpstr>PowerPoint Presentation</vt:lpstr>
      <vt:lpstr>PowerPoint Presentation</vt:lpstr>
      <vt:lpstr>PowerPoint Presentation</vt:lpstr>
      <vt:lpstr>PowerPoint Presentation</vt:lpstr>
      <vt:lpstr>PowerPoint Presentation</vt:lpstr>
      <vt:lpstr>Carl Jung’s Red Book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Man Searches for Meaning  </vt:lpstr>
      <vt:lpstr>PowerPoint Presentation</vt:lpstr>
      <vt:lpstr>PowerPoint Presentation</vt:lpstr>
      <vt:lpstr>PowerPoint Presentation</vt:lpstr>
      <vt:lpstr>PowerPoint Presentation</vt:lpstr>
      <vt:lpstr>PowerPoint Presentation</vt:lpstr>
      <vt:lpstr>PowerPoint Presentation</vt:lpstr>
    </vt:vector>
  </TitlesOfParts>
  <Company>Simmons College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Dreams, Dreaming and the Subconscious</dc:title>
  <dc:creator>Carol</dc:creator>
  <cp:lastModifiedBy>CJ Ammenheuser</cp:lastModifiedBy>
  <cp:revision>75</cp:revision>
  <dcterms:created xsi:type="dcterms:W3CDTF">2012-11-16T00:31:12Z</dcterms:created>
  <dcterms:modified xsi:type="dcterms:W3CDTF">2013-08-18T23:21:04Z</dcterms:modified>
</cp:coreProperties>
</file>