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59" r:id="rId6"/>
    <p:sldId id="260" r:id="rId7"/>
    <p:sldId id="264" r:id="rId8"/>
    <p:sldId id="262" r:id="rId9"/>
    <p:sldId id="263" r:id="rId10"/>
    <p:sldId id="268" r:id="rId11"/>
    <p:sldId id="265" r:id="rId12"/>
    <p:sldId id="261" r:id="rId13"/>
    <p:sldId id="270" r:id="rId14"/>
    <p:sldId id="267" r:id="rId15"/>
    <p:sldId id="272" r:id="rId16"/>
    <p:sldId id="273" r:id="rId17"/>
    <p:sldId id="275" r:id="rId18"/>
    <p:sldId id="269" r:id="rId19"/>
    <p:sldId id="277" r:id="rId20"/>
    <p:sldId id="266" r:id="rId21"/>
    <p:sldId id="274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DA7B-3A8C-4175-992C-617ABE94F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71DD0-6947-42CC-ABC2-EF5993669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5B2FC-B2E7-4250-BAC6-32E12B28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DFE0C-020A-44F6-9388-C09586D4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1EB3-F433-4D06-983F-AF4B5AF8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1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39B7-2AEC-4DA1-BDBD-CF0DC6C1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AC840-04A5-4A0C-9F72-FFD0B4052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CA7EB-374B-46E3-9E37-CA15FA81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50264-4C6E-4CD6-A1EE-7D7DAFA8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C5D70-F0C1-4E6A-9902-3CE32991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2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109B3-3EF8-4FDD-8C2E-9F4F40662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25F0B-7A6F-4A2A-9859-C267DA85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3ED7D-1D5D-4AEF-BAC0-08C55AD3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0C50-C1AF-434D-9579-F571F4D9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9A5D1-8579-4837-9DD6-9F71F94F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0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13CE-1627-4C20-BBC4-43466AE2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7C9A-2D2C-43DE-A089-D387A5FFA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ED978-4F52-48A0-A9AA-B8ADD79B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4C12-C33B-423E-AC31-386EFA93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1954-EC7F-421A-AAED-C8DBEAA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9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8C3D-3DB2-475B-8144-B6E63E7B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5120B-45BD-4F91-B444-DBF28695C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C0E1C-3F0F-460C-A094-093ACBF5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8C395-5614-42BF-8C91-0197C74B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46486-549D-4D1C-BF5A-2D84506F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D9AE-1C98-401B-83D7-D528B2FC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284CD-E2A6-41E1-90C1-A68DE9D95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B2F2F-0FCA-4777-9F44-0E4B84AA2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84971-AB0A-4647-AB4F-2CA635BC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F9788-4C87-4354-A122-AE256B20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F5CAC-1900-4D73-A380-160F0586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9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113B-C86E-4955-9E49-A2D1E9B9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E518-5667-4852-82B6-6E99BC5A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FB976-5A31-4052-9A19-4B8E610AE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FFFDB-1615-46B6-9170-C733BEEA4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79CC1-0417-438F-9273-6BC09560A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0D2D09-4C29-4EB1-8CAC-E884D080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8657DA-9E93-4014-9C8B-790144ED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D066A-C2A4-4DFB-B33C-71DBE42A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AB19-D3F8-466A-ADEC-26F34CAA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E45BF-6B93-41E3-8676-E5FF8379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3048C-942A-44D1-AEA9-D1C21E36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16EC9-4E20-4D88-9846-4148DCFE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1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97810-3087-40AB-9125-EDA9D8E4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9CC1A-E332-4BBA-B083-E2E312F0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7FAE1-7917-4AB3-A9F7-0D4D7826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4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D947-341E-4F62-9524-82745119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5544-92BB-4F4B-9E11-4CA49C17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A8B05-F413-499A-8D33-955F4BD64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B688A-703D-43AE-93A8-BFBDE256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9EF14-4ECA-447C-A8E6-FFDD8E0E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E515B-E217-45D1-B7A9-A8DB9B28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306E-4385-4C3D-8EBD-40DEBA75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8D6A60-B687-4990-995E-C24FEB50A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0EB9F-B430-41F3-836A-01DA8BDDD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DAC52-25CC-4B7D-B927-1E9AFBAC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40301-C6DE-47D4-A825-5A45B3E8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22E79-30DF-421E-BC91-3977C821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6A389-DC14-4879-B97D-24A162B6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AE53F-B1DB-4F6F-AEA8-2C0959744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FD07D-6D9A-4F90-A0BE-E1AA68516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F3357-0803-4A01-ADDE-410A6D9205C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4CF3E-6A73-49DC-B5F0-5E40004A0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1F9A8-1A89-49BF-8E4A-324920712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B9342-422E-4FFC-8B72-807484EC3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2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D52B-B02E-4895-B129-DC48F38F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Everything One Could Possibly Want to Learn About the T*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54373-D14B-42BC-8080-864D7E3B4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Splash 2023</a:t>
            </a:r>
          </a:p>
          <a:p>
            <a:r>
              <a:rPr lang="en-US" sz="1200" dirty="0"/>
              <a:t>*that I also know about the T</a:t>
            </a:r>
          </a:p>
        </p:txBody>
      </p:sp>
    </p:spTree>
    <p:extLst>
      <p:ext uri="{BB962C8B-B14F-4D97-AF65-F5344CB8AC3E}">
        <p14:creationId xmlns:p14="http://schemas.microsoft.com/office/powerpoint/2010/main" val="362197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C7A39BCC-90AD-4016-9F03-5D4FFED2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0"/>
            <a:ext cx="688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5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intage MBTA Graphic: There's a New T Coming... Danger Third Rail –  MBTAgifts">
            <a:extLst>
              <a:ext uri="{FF2B5EF4-FFF2-40B4-BE49-F238E27FC236}">
                <a16:creationId xmlns:a16="http://schemas.microsoft.com/office/drawing/2014/main" id="{FE4225A3-E92F-44B7-8E7E-73864532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0"/>
            <a:ext cx="893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Kingston Trio - M.T.A.">
            <a:hlinkClick r:id="" action="ppaction://media"/>
            <a:extLst>
              <a:ext uri="{FF2B5EF4-FFF2-40B4-BE49-F238E27FC236}">
                <a16:creationId xmlns:a16="http://schemas.microsoft.com/office/drawing/2014/main" id="{E7619B71-B874-4218-B700-B67E115AB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42" y="4714"/>
            <a:ext cx="9137715" cy="68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 History Behind South Station, New England's Largest Train Depot">
            <a:extLst>
              <a:ext uri="{FF2B5EF4-FFF2-40B4-BE49-F238E27FC236}">
                <a16:creationId xmlns:a16="http://schemas.microsoft.com/office/drawing/2014/main" id="{4C9ABE9D-59D1-4D50-9F0D-34353199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75"/>
            <a:ext cx="11430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3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ide and top views of blueprints of a subway station and connection to an elevated station">
            <a:extLst>
              <a:ext uri="{FF2B5EF4-FFF2-40B4-BE49-F238E27FC236}">
                <a16:creationId xmlns:a16="http://schemas.microsoft.com/office/drawing/2014/main" id="{50025937-45A9-4920-85FE-4B929856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0"/>
            <a:ext cx="1004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74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00B282A3-6E31-4D19-A1A1-3AF3B47D1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0"/>
            <a:ext cx="10875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ndefined">
            <a:extLst>
              <a:ext uri="{FF2B5EF4-FFF2-40B4-BE49-F238E27FC236}">
                <a16:creationId xmlns:a16="http://schemas.microsoft.com/office/drawing/2014/main" id="{D3E6C329-F7F0-4FB5-99CD-3D2D1063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0"/>
            <a:ext cx="5113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ustitution for Fløibanen, funicular of Fløyen, Bergen - YouTube">
            <a:extLst>
              <a:ext uri="{FF2B5EF4-FFF2-40B4-BE49-F238E27FC236}">
                <a16:creationId xmlns:a16="http://schemas.microsoft.com/office/drawing/2014/main" id="{3C291907-1D08-41D1-826B-263CFD6E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11" y="11783"/>
            <a:ext cx="9112577" cy="68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5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7 Route: Schedules, Stops &amp; Maps - Watertown Via Kenmore (Updated)">
            <a:extLst>
              <a:ext uri="{FF2B5EF4-FFF2-40B4-BE49-F238E27FC236}">
                <a16:creationId xmlns:a16="http://schemas.microsoft.com/office/drawing/2014/main" id="{318DC8DB-71A5-46A2-82AD-599993EC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29" y="-14012"/>
            <a:ext cx="7013542" cy="688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61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FD9C69F7-2DC4-4722-9B7A-A1C1C52D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BTA &quot;the T&quot; - CRRC 1400 series Test Train at North Station - 11/6/21 -  YouTube">
            <a:extLst>
              <a:ext uri="{FF2B5EF4-FFF2-40B4-BE49-F238E27FC236}">
                <a16:creationId xmlns:a16="http://schemas.microsoft.com/office/drawing/2014/main" id="{5AA89A42-FFDE-42C2-AE26-A513C1F8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54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3EF-51F1-48FB-A740-9C3FA825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EA5E4-6C08-44F0-867E-F75D83133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can remember all the T station stops, surely I can remember all of your names!</a:t>
            </a:r>
          </a:p>
        </p:txBody>
      </p:sp>
    </p:spTree>
    <p:extLst>
      <p:ext uri="{BB962C8B-B14F-4D97-AF65-F5344CB8AC3E}">
        <p14:creationId xmlns:p14="http://schemas.microsoft.com/office/powerpoint/2010/main" val="191898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ealey-Driscoll Administration Appoints Phillip Eng as MBTA General Manager  | Mass.gov">
            <a:extLst>
              <a:ext uri="{FF2B5EF4-FFF2-40B4-BE49-F238E27FC236}">
                <a16:creationId xmlns:a16="http://schemas.microsoft.com/office/drawing/2014/main" id="{838C9181-3147-47AC-AC14-3ECF6037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0"/>
            <a:ext cx="6854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690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188CD-AF3F-4342-896D-B0398883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65" y="3624"/>
            <a:ext cx="7550869" cy="68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5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Eastbound platform at Bowdoin station, November 2015.JPG - 维基百科，自由的百科全书">
            <a:extLst>
              <a:ext uri="{FF2B5EF4-FFF2-40B4-BE49-F238E27FC236}">
                <a16:creationId xmlns:a16="http://schemas.microsoft.com/office/drawing/2014/main" id="{8295EA03-262E-4648-8FD6-D6A1E980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8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iagrams.">
            <a:extLst>
              <a:ext uri="{FF2B5EF4-FFF2-40B4-BE49-F238E27FC236}">
                <a16:creationId xmlns:a16="http://schemas.microsoft.com/office/drawing/2014/main" id="{BDC0909D-E096-4747-8B0F-465D8DF4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12192000" cy="44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598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AA35-6C46-4F74-AE82-4E1B6FD9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coming!</a:t>
            </a:r>
          </a:p>
        </p:txBody>
      </p:sp>
    </p:spTree>
    <p:extLst>
      <p:ext uri="{BB962C8B-B14F-4D97-AF65-F5344CB8AC3E}">
        <p14:creationId xmlns:p14="http://schemas.microsoft.com/office/powerpoint/2010/main" val="274586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AABE-5E35-417B-8639-DA819744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3F394-36FB-43B3-B90D-26DB0C1B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show you a picture or video, possibly with some redacted information, each with some leading questions</a:t>
            </a:r>
          </a:p>
          <a:p>
            <a:r>
              <a:rPr lang="en-US" dirty="0"/>
              <a:t>You give me answers, or tell me more things you know about it</a:t>
            </a:r>
          </a:p>
          <a:p>
            <a:r>
              <a:rPr lang="en-US" dirty="0"/>
              <a:t>And I’ll add onto what you know!</a:t>
            </a:r>
          </a:p>
        </p:txBody>
      </p:sp>
    </p:spTree>
    <p:extLst>
      <p:ext uri="{BB962C8B-B14F-4D97-AF65-F5344CB8AC3E}">
        <p14:creationId xmlns:p14="http://schemas.microsoft.com/office/powerpoint/2010/main" val="224450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27E7-29A5-4763-A5D5-56E1AA3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C053-C85E-466C-A77F-D786C6F2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in public transportation is costly, yet good public transportation is necessary</a:t>
            </a:r>
          </a:p>
          <a:p>
            <a:r>
              <a:rPr lang="en-US" dirty="0"/>
              <a:t>Corporate consolidation of smaller companies helped standardization but contributed to difficult-to-manage bureaucracies</a:t>
            </a:r>
          </a:p>
        </p:txBody>
      </p:sp>
    </p:spTree>
    <p:extLst>
      <p:ext uri="{BB962C8B-B14F-4D97-AF65-F5344CB8AC3E}">
        <p14:creationId xmlns:p14="http://schemas.microsoft.com/office/powerpoint/2010/main" val="215365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ndall/MIT MBTA Station Opens to the Public - Northstar Project &amp; Real  Estate Services">
            <a:extLst>
              <a:ext uri="{FF2B5EF4-FFF2-40B4-BE49-F238E27FC236}">
                <a16:creationId xmlns:a16="http://schemas.microsoft.com/office/drawing/2014/main" id="{2C6E3979-94AC-498A-99BC-8B95EE153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9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F3028C-C450-4258-959A-C58D17487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1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9467D8F8-F117-4BFC-AAE1-566EE4A5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38" y="9914"/>
            <a:ext cx="6101123" cy="68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8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-oxovFRXbp90/X3YR0jdJBrI/AAAAAAAABp0/6m4UFivk2z4Doh1sbz3ZIaqVp21NVCxAwCLcBGAsYHQ/image.png">
            <a:extLst>
              <a:ext uri="{FF2B5EF4-FFF2-40B4-BE49-F238E27FC236}">
                <a16:creationId xmlns:a16="http://schemas.microsoft.com/office/drawing/2014/main" id="{92393911-5611-4679-8C56-B24B2DD8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5" y="675314"/>
            <a:ext cx="7362334" cy="55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-RkUfIxPWyxs/X3YTSoR3kqI/AAAAAAAABqc/fk-VOZtKPR4CtawNHGi_63fB2Bk_Ewd_gCLcBGAsYHQ/image.png">
            <a:extLst>
              <a:ext uri="{FF2B5EF4-FFF2-40B4-BE49-F238E27FC236}">
                <a16:creationId xmlns:a16="http://schemas.microsoft.com/office/drawing/2014/main" id="{87699EE4-1A19-418D-80E2-4E94D3EA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09" y="675314"/>
            <a:ext cx="4291876" cy="55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8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-GVaacT9b-T4/X3YVYKWJ_wI/AAAAAAAABrU/B_PRnJRp6PsNI3zyc1ZOjNORnaX3fgxwwCLcBGAsYHQ/image.png">
            <a:extLst>
              <a:ext uri="{FF2B5EF4-FFF2-40B4-BE49-F238E27FC236}">
                <a16:creationId xmlns:a16="http://schemas.microsoft.com/office/drawing/2014/main" id="{B84A726F-00DE-42A7-BAFD-B9F4417FB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42" y="459114"/>
            <a:ext cx="9747316" cy="59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-55aH259ae60/X3YVx613cUI/AAAAAAAABrs/nDouY6kf0gkNpgOuWuoZnB8FO_jmuVxbgCLcBGAsYHQ/image.png">
            <a:extLst>
              <a:ext uri="{FF2B5EF4-FFF2-40B4-BE49-F238E27FC236}">
                <a16:creationId xmlns:a16="http://schemas.microsoft.com/office/drawing/2014/main" id="{4D68FD57-0044-41E3-8383-F020980C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28813"/>
            <a:ext cx="48768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115</Words>
  <Application>Microsoft Office PowerPoint</Application>
  <PresentationFormat>Widescreen</PresentationFormat>
  <Paragraphs>13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Everything One Could Possibly Want to Learn About the T*</vt:lpstr>
      <vt:lpstr>Introductions!</vt:lpstr>
      <vt:lpstr>Structure</vt:lpstr>
      <vt:lpstr>General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One Could Possibly Want to Learn About the T</dc:title>
  <dc:creator>Jonathan Huang</dc:creator>
  <cp:lastModifiedBy>Jonathan Huang</cp:lastModifiedBy>
  <cp:revision>16</cp:revision>
  <dcterms:created xsi:type="dcterms:W3CDTF">2023-11-18T14:49:30Z</dcterms:created>
  <dcterms:modified xsi:type="dcterms:W3CDTF">2023-11-20T20:20:08Z</dcterms:modified>
</cp:coreProperties>
</file>