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1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3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1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3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40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1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4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6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3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51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://learn.genetics.utah.edu/content/begin/cells/sca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304800"/>
            <a:ext cx="5181600" cy="283845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Cell and Microbiology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MIT-7.301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5138522"/>
            <a:ext cx="5171486" cy="1295400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Srunphut Pukma Ph.D. Candidate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Harvard School of Public Health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569" y="702339"/>
            <a:ext cx="1752600" cy="160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7" y="2579833"/>
            <a:ext cx="2203163" cy="199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1" y="4953001"/>
            <a:ext cx="1828800" cy="159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0" y="555452"/>
            <a:ext cx="1804987" cy="189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1622739" cy="231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74" y="5138522"/>
            <a:ext cx="1451988" cy="151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529137" cy="144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8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Week 1: 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Cell Biology and Microbiology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Organelles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Cell Structures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Prokaryotes vs. Eukaryotes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Plant Biology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Bacteria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Virus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872" y="990600"/>
            <a:ext cx="194699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91000"/>
            <a:ext cx="2164466" cy="256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84" y="3465004"/>
            <a:ext cx="1419031" cy="316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09" y="3465004"/>
            <a:ext cx="1950335" cy="255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9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Biological Hierarchy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752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29" y="1650451"/>
            <a:ext cx="244928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74" y="3282445"/>
            <a:ext cx="256032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91" y="4310448"/>
            <a:ext cx="2362200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91" y="1752600"/>
            <a:ext cx="3581400" cy="347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9152188">
            <a:off x="261455" y="2170753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" y="3479323"/>
            <a:ext cx="7985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72" y="4890725"/>
            <a:ext cx="7985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2034">
            <a:off x="5693556" y="5229540"/>
            <a:ext cx="7985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048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Where do Cell and Micro Belong..?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315231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46" y="4851178"/>
            <a:ext cx="2553854" cy="183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32" y="3371989"/>
            <a:ext cx="296925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09917"/>
            <a:ext cx="2400463" cy="16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24192"/>
            <a:ext cx="2645380" cy="210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6" y="1935379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52" y="5029200"/>
            <a:ext cx="1690688" cy="165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3161145"/>
            <a:ext cx="2326491" cy="156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61" y="5033817"/>
            <a:ext cx="1432959" cy="15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992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Organelles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292642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2237509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27432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07980"/>
            <a:ext cx="2139589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37998"/>
            <a:ext cx="3000375" cy="25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67200"/>
            <a:ext cx="3505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81650"/>
            <a:ext cx="49530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19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Animal Cell (Eukaryotes)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848600" cy="508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25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Cells (Eukaryotes)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4" y="1219200"/>
            <a:ext cx="8305800" cy="54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300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Bacteria (Prokaryotes)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467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6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Virus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66861"/>
            <a:ext cx="274320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7" y="4114801"/>
            <a:ext cx="2368990" cy="222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1" y="1566860"/>
            <a:ext cx="2581241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77" y="406255"/>
            <a:ext cx="2537761" cy="211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78" y="2714624"/>
            <a:ext cx="2537760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77" y="4724400"/>
            <a:ext cx="2549305" cy="191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37" y="4114800"/>
            <a:ext cx="3332525" cy="222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462" y="645908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hlinkClick r:id="rId9"/>
              </a:rPr>
              <a:t>http://learn.genetics.utah.edu/content/begin/cells/scale/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55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71</TotalTime>
  <Words>61</Words>
  <Application>Microsoft Office PowerPoint</Application>
  <PresentationFormat>On-screen Show (4:3)</PresentationFormat>
  <Paragraphs>19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Cell and Microbiology MIT-7.301</vt:lpstr>
      <vt:lpstr>Week 1: Objectives</vt:lpstr>
      <vt:lpstr>Biological Hierarchy </vt:lpstr>
      <vt:lpstr>Where do Cell and Micro Belong..?</vt:lpstr>
      <vt:lpstr>Organelles </vt:lpstr>
      <vt:lpstr>Animal Cell (Eukaryotes)</vt:lpstr>
      <vt:lpstr>Plant Cells (Eukaryotes)</vt:lpstr>
      <vt:lpstr>Bacteria (Prokaryotes) </vt:lpstr>
      <vt:lpstr>Virus </vt:lpstr>
    </vt:vector>
  </TitlesOfParts>
  <Company>Simmons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and Microbiology 7301</dc:title>
  <dc:creator>srsupjoin</dc:creator>
  <cp:lastModifiedBy>srsupjoin</cp:lastModifiedBy>
  <cp:revision>11</cp:revision>
  <dcterms:created xsi:type="dcterms:W3CDTF">2013-06-26T13:59:47Z</dcterms:created>
  <dcterms:modified xsi:type="dcterms:W3CDTF">2013-06-26T15:11:19Z</dcterms:modified>
</cp:coreProperties>
</file>